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75" r:id="rId8"/>
    <p:sldId id="271" r:id="rId9"/>
    <p:sldId id="272" r:id="rId10"/>
    <p:sldId id="270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11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Masonry Tender Training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first step towards building your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5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the Program-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31161" cy="4023360"/>
          </a:xfrm>
        </p:spPr>
        <p:txBody>
          <a:bodyPr>
            <a:normAutofit fontScale="77500" lnSpcReduction="2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 Monday, </a:t>
            </a:r>
            <a:r>
              <a:rPr lang="en-US" dirty="0" smtClean="0"/>
              <a:t>«MONTH» «DAY» </a:t>
            </a:r>
            <a:r>
              <a:rPr lang="en-US" dirty="0" smtClean="0"/>
              <a:t>report to masonry contractor’s office to complete new hire paperwork, drug tests etc. 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Apply </a:t>
            </a:r>
            <a:r>
              <a:rPr lang="en-US" dirty="0" smtClean="0"/>
              <a:t>for the Masonry Apprenticeship Program to become a Journeyman Mason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We recommend </a:t>
            </a:r>
            <a:r>
              <a:rPr lang="en-US" dirty="0" smtClean="0"/>
              <a:t>waiting at least 6 months to a year before applying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Masonry Contractor must sponsor you into the program.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Apprentice</a:t>
            </a:r>
            <a:endParaRPr lang="en-US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Assists Tenders 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Assists foreman with layout and other specialized tasks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Installs masonry along side Journeyman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Apprenticeship Program is a 3 year commitment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Combination </a:t>
            </a:r>
            <a:r>
              <a:rPr lang="en-US" dirty="0" smtClean="0"/>
              <a:t>of classroom instruction &amp; hands-on training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Textbooks with quizzes &amp; tests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Graded Masonry Projects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Final exams given each year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76" y="2089574"/>
            <a:ext cx="5317663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Masonry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/>
              <a:t>Superintendent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Supervises multiple projects for the contractor</a:t>
            </a:r>
          </a:p>
          <a:p>
            <a:pPr>
              <a:spcAft>
                <a:spcPts val="0"/>
              </a:spcAft>
              <a:defRPr/>
            </a:pPr>
            <a:r>
              <a:rPr lang="en-US" dirty="0"/>
              <a:t>Estimator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Prepares detailed bid proposals for the contractor</a:t>
            </a:r>
          </a:p>
          <a:p>
            <a:pPr>
              <a:spcAft>
                <a:spcPts val="0"/>
              </a:spcAft>
              <a:defRPr/>
            </a:pPr>
            <a:r>
              <a:rPr lang="en-US" dirty="0"/>
              <a:t>Contractor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Company owner ultimately responsible for all aspects of the work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Must be knowledgeable about all phases of the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to starting building your future?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1" y="1982897"/>
            <a:ext cx="6050178" cy="4022725"/>
          </a:xfrm>
        </p:spPr>
      </p:pic>
    </p:spTree>
    <p:extLst>
      <p:ext uri="{BB962C8B-B14F-4D97-AF65-F5344CB8AC3E}">
        <p14:creationId xmlns:p14="http://schemas.microsoft.com/office/powerpoint/2010/main" val="365142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7259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Welcome &amp; 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Program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Review of  Program Policies &amp; Procedures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Review of Training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55" y="202861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Previous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234592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Masonry Tender Training Program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642886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Recruit new talent into our industry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Provide program participants with training in 4 of the most important skill areas needed to secure a job as a Tender.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Assist our members in filling open tender positions by matching program graduates with potential employers.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Provide follow up training to allow program graduates to build their skills &amp; knowledge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32" y="2254680"/>
            <a:ext cx="4810125" cy="3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8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/>
              <a:t>Mason Tender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Sets up work site so masons can work safely and efficiently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Tends to the masons as they perform their work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Cleans up when work is </a:t>
            </a:r>
            <a:r>
              <a:rPr lang="en-US" dirty="0" smtClean="0"/>
              <a:t>complete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Program </a:t>
            </a:r>
            <a:r>
              <a:rPr lang="en-US" dirty="0"/>
              <a:t>will focus on 4 main skill areas: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Jobsite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Mortar- mixing &amp; tempering mortar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Stocking masonry materials &amp; accessories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Erecting &amp; dismantling </a:t>
            </a:r>
            <a:r>
              <a:rPr lang="en-US" dirty="0" smtClean="0"/>
              <a:t>scaffold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Program participants who successfully complete all 6 days and demonstrate mastery of the above skill areas will then have an opportunity to interview with </a:t>
            </a:r>
            <a:r>
              <a:rPr lang="en-US" dirty="0" smtClean="0"/>
              <a:t>companies who </a:t>
            </a:r>
            <a:r>
              <a:rPr lang="en-US" dirty="0"/>
              <a:t>are looking to hire Tenders.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Job placement is not guaranteed upon completion of the program.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Starting hourly wage will be determined by hiring masonry contractor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Program participants will not be paid for their time in the Masonry Tender Training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1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Must attend 6 days in order to complete the program.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Arrive on time &amp;  be prepared.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Don’t forget your PPE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Dressed in appropriate attire- jeans/work pants, work boots, long sleeve shirt.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Follow all safety procedures/requirements- SAFETY FIRST!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Failure to follow all safety procedures will result in immediate termination from the program.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Stay HYDRATED!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 We are guests </a:t>
            </a:r>
            <a:r>
              <a:rPr lang="en-US" dirty="0"/>
              <a:t>of «LOCATION</a:t>
            </a:r>
            <a:r>
              <a:rPr lang="en-US" dirty="0" smtClean="0"/>
              <a:t>»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 smtClean="0"/>
              <a:t>of </a:t>
            </a:r>
            <a:r>
              <a:rPr lang="en-US" dirty="0"/>
              <a:t>«LOCATION</a:t>
            </a:r>
            <a:r>
              <a:rPr lang="en-US" dirty="0" smtClean="0"/>
              <a:t>» </a:t>
            </a:r>
            <a:r>
              <a:rPr lang="en-US" dirty="0" smtClean="0"/>
              <a:t>Guidelines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Ask questions.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If you don’t understand, please ask your instructor questions. 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2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Week’s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Monday - </a:t>
            </a:r>
            <a:r>
              <a:rPr lang="en-US" dirty="0" smtClean="0"/>
              <a:t>CMU &amp; Mortar, Setting up Mixing Station and Mason’s Workstation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Tuesday - </a:t>
            </a:r>
            <a:r>
              <a:rPr lang="en-US" dirty="0" smtClean="0"/>
              <a:t>Overview of Hand Tools, Power Tools, Stocking Masonry Materials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Wednesday - </a:t>
            </a:r>
            <a:r>
              <a:rPr lang="en-US" dirty="0" smtClean="0"/>
              <a:t>Scaffold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Thursday -  </a:t>
            </a:r>
            <a:r>
              <a:rPr lang="en-US" dirty="0" smtClean="0"/>
              <a:t>Mixing Mortar, Building Scaffold, Stocking Masonry Materials, Cutting CMU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Friday - </a:t>
            </a:r>
            <a:r>
              <a:rPr lang="en-US" dirty="0" smtClean="0"/>
              <a:t>OSHA 10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Saturday - </a:t>
            </a:r>
            <a:r>
              <a:rPr lang="en-US" dirty="0" smtClean="0"/>
              <a:t>OSHA 10</a:t>
            </a:r>
          </a:p>
        </p:txBody>
      </p:sp>
    </p:spTree>
    <p:extLst>
      <p:ext uri="{BB962C8B-B14F-4D97-AF65-F5344CB8AC3E}">
        <p14:creationId xmlns:p14="http://schemas.microsoft.com/office/powerpoint/2010/main" val="27482704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559</Words>
  <Application>Microsoft Macintosh PowerPoint</Application>
  <PresentationFormat>Custom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Masonry Tender Training Program</vt:lpstr>
      <vt:lpstr>Agenda</vt:lpstr>
      <vt:lpstr>Introductions</vt:lpstr>
      <vt:lpstr>Masonry Tender Training Program Overview</vt:lpstr>
      <vt:lpstr>Program Purpose</vt:lpstr>
      <vt:lpstr>Program Overview</vt:lpstr>
      <vt:lpstr>Program Overview</vt:lpstr>
      <vt:lpstr>Policies &amp; Procedures</vt:lpstr>
      <vt:lpstr>Overview of This Week’s Schedule</vt:lpstr>
      <vt:lpstr>Life after the Program- What’s next?</vt:lpstr>
      <vt:lpstr>Masonry Career Paths</vt:lpstr>
      <vt:lpstr>Are you ready to starting building your future?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Masonry Tender Training Program</dc:title>
  <dc:creator>Lisa Prichard</dc:creator>
  <cp:lastModifiedBy>Tim O'Toole</cp:lastModifiedBy>
  <cp:revision>17</cp:revision>
  <dcterms:created xsi:type="dcterms:W3CDTF">2015-06-04T17:40:37Z</dcterms:created>
  <dcterms:modified xsi:type="dcterms:W3CDTF">2016-09-13T21:01:00Z</dcterms:modified>
</cp:coreProperties>
</file>