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96" r:id="rId1"/>
    <p:sldMasterId id="2147483985" r:id="rId2"/>
    <p:sldMasterId id="2147483992" r:id="rId3"/>
    <p:sldMasterId id="2147483999" r:id="rId4"/>
    <p:sldMasterId id="2147484005" r:id="rId5"/>
    <p:sldMasterId id="2147484011" r:id="rId6"/>
    <p:sldMasterId id="2147484016" r:id="rId7"/>
    <p:sldMasterId id="2147484022" r:id="rId8"/>
    <p:sldMasterId id="2147484028" r:id="rId9"/>
    <p:sldMasterId id="2147484034" r:id="rId10"/>
    <p:sldMasterId id="2147484149" r:id="rId11"/>
    <p:sldMasterId id="2147484175" r:id="rId12"/>
    <p:sldMasterId id="2147484189" r:id="rId13"/>
  </p:sldMasterIdLst>
  <p:notesMasterIdLst>
    <p:notesMasterId r:id="rId50"/>
  </p:notesMasterIdLst>
  <p:sldIdLst>
    <p:sldId id="293" r:id="rId14"/>
    <p:sldId id="338" r:id="rId15"/>
    <p:sldId id="317" r:id="rId16"/>
    <p:sldId id="318" r:id="rId17"/>
    <p:sldId id="377" r:id="rId18"/>
    <p:sldId id="262" r:id="rId19"/>
    <p:sldId id="367" r:id="rId20"/>
    <p:sldId id="376" r:id="rId21"/>
    <p:sldId id="314" r:id="rId22"/>
    <p:sldId id="365" r:id="rId23"/>
    <p:sldId id="375" r:id="rId24"/>
    <p:sldId id="312" r:id="rId25"/>
    <p:sldId id="340" r:id="rId26"/>
    <p:sldId id="368" r:id="rId27"/>
    <p:sldId id="373" r:id="rId28"/>
    <p:sldId id="372" r:id="rId29"/>
    <p:sldId id="374" r:id="rId30"/>
    <p:sldId id="406" r:id="rId31"/>
    <p:sldId id="394" r:id="rId32"/>
    <p:sldId id="396" r:id="rId33"/>
    <p:sldId id="407" r:id="rId34"/>
    <p:sldId id="381" r:id="rId35"/>
    <p:sldId id="397" r:id="rId36"/>
    <p:sldId id="383" r:id="rId37"/>
    <p:sldId id="400" r:id="rId38"/>
    <p:sldId id="379" r:id="rId39"/>
    <p:sldId id="401" r:id="rId40"/>
    <p:sldId id="382" r:id="rId41"/>
    <p:sldId id="405" r:id="rId42"/>
    <p:sldId id="311" r:id="rId43"/>
    <p:sldId id="313" r:id="rId44"/>
    <p:sldId id="366" r:id="rId45"/>
    <p:sldId id="341" r:id="rId46"/>
    <p:sldId id="342" r:id="rId47"/>
    <p:sldId id="343" r:id="rId48"/>
    <p:sldId id="344"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Arial"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Arial"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Arial"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Arial"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autoAdjust="0"/>
    <p:restoredTop sz="94631" autoAdjust="0"/>
  </p:normalViewPr>
  <p:slideViewPr>
    <p:cSldViewPr>
      <p:cViewPr varScale="1">
        <p:scale>
          <a:sx n="133" d="100"/>
          <a:sy n="133" d="100"/>
        </p:scale>
        <p:origin x="-1464" y="-11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34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4C09F90-34B0-AB4D-8F97-A049733E150D}" type="datetimeFigureOut">
              <a:rPr lang="en-US"/>
              <a:pPr/>
              <a:t>9/13/16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A10185A-1BFD-314C-99ED-33AB6D8F3047}" type="slidenum">
              <a:rPr lang="en-US"/>
              <a:pPr/>
              <a:t>‹#›</a:t>
            </a:fld>
            <a:endParaRPr lang="en-US"/>
          </a:p>
        </p:txBody>
      </p:sp>
    </p:spTree>
    <p:extLst>
      <p:ext uri="{BB962C8B-B14F-4D97-AF65-F5344CB8AC3E}">
        <p14:creationId xmlns:p14="http://schemas.microsoft.com/office/powerpoint/2010/main" val="129679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38E4E0BD-0750-BE45-BFDD-6BF8A8A59FB8}"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Trainees should be able to explain that horizontal joint reinforcements are made of two 10-foot lengths of steel bars welded together by rectangular or triangular cross bracing.</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4D541996-7CF9-0D42-9E65-C8F67994BCDF}" type="slidenum">
              <a:rPr lang="en-US">
                <a:solidFill>
                  <a:srgbClr val="000000"/>
                </a:solidFill>
              </a:rPr>
              <a:pPr/>
              <a:t>22</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Discuss how joint fillers fill control joints to keep moisture out of spaces.</a:t>
            </a: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6BE6860D-B8C4-1E41-8FB3-BEE05716D093}" type="slidenum">
              <a:rPr lang="en-US">
                <a:solidFill>
                  <a:srgbClr val="000000"/>
                </a:solidFill>
              </a:rPr>
              <a:pPr/>
              <a:t>24</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4BDA75E5-120A-6D48-93A5-F2E5BE53FC76}" type="slidenum">
              <a:rPr lang="en-US">
                <a:solidFill>
                  <a:srgbClr val="000000"/>
                </a:solidFill>
              </a:rPr>
              <a:pPr/>
              <a:t>25</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atin typeface="Calibri" charset="0"/>
              </a:rPr>
              <a:t>Point out that anchors must be installed according to specifications because they affect the loadbearing of a wall.</a:t>
            </a:r>
          </a:p>
          <a:p>
            <a:pPr defTabSz="457200"/>
            <a:endParaRPr lang="en-US">
              <a:latin typeface="Calibri" charset="0"/>
            </a:endParaRP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AEBE8907-EB2A-B54C-A166-6207F472BF5A}" type="slidenum">
              <a:rPr lang="en-US">
                <a:solidFill>
                  <a:srgbClr val="000000"/>
                </a:solidFill>
              </a:rPr>
              <a:pPr/>
              <a:t>26</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atin typeface="Calibri" charset="0"/>
              </a:rPr>
              <a:t>Point out that anchors must be installed according to specifications because they affect the loadbearing of a wall.</a:t>
            </a:r>
          </a:p>
          <a:p>
            <a:pPr defTabSz="457200"/>
            <a:endParaRPr lang="en-US">
              <a:latin typeface="Calibri" charset="0"/>
            </a:endParaRPr>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CB6DE2D4-6830-AF40-9CE9-EAB163828BBA}" type="slidenum">
              <a:rPr lang="en-US">
                <a:solidFill>
                  <a:srgbClr val="000000"/>
                </a:solidFill>
              </a:rPr>
              <a:pPr/>
              <a:t>27</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atin typeface="Calibri" charset="0"/>
              </a:rPr>
              <a:t>Discuss the purposes, advantages, and assembly of flashing, as well as the various materials that common flashing is made from.</a:t>
            </a:r>
          </a:p>
          <a:p>
            <a:pPr defTabSz="457200"/>
            <a:endParaRPr lang="en-US">
              <a:latin typeface="Calibri" charset="0"/>
            </a:endParaRP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AB9ADEDC-107E-8C40-A146-28E24AEEC6E0}" type="slidenum">
              <a:rPr lang="en-US">
                <a:solidFill>
                  <a:srgbClr val="000000"/>
                </a:solidFill>
              </a:rPr>
              <a:pPr/>
              <a:t>28</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Explain that rubble is collected from fields or quarries and is irregular in size and shape, but it can be roughly squared with a brick hammer. Also explain that  ashlar is stone that is cut at a quarry, and flagstone is usually quarried slate.</a:t>
            </a: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50E733FC-998D-3C4D-82D1-62ABE57016AA}" type="slidenum">
              <a:rPr lang="en-US"/>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Explain that brick is also classified as being solid if no more than 25% of its surface is cored, meaning that the brick has holes extending through it to reduce weight, and that iIf the brick has no holes at all, it is called uncored brick.</a:t>
            </a:r>
          </a:p>
          <a:p>
            <a:endParaRPr lang="en-US">
              <a:latin typeface="Calibri" charset="0"/>
            </a:endParaRP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4F4159B7-E147-BE4E-BBD9-65460A3C68BB}" type="slidenum">
              <a:rPr lang="en-US"/>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Note that actual dimensions refer to the dimensions of the block itself, while nominal dimensions include the thickness of the mortar in the measurement. Also explain that aerated block is made with an admixture that generates gas bubbles inside the concrete to make the block lighter. </a:t>
            </a:r>
          </a:p>
          <a:p>
            <a:endParaRPr lang="en-US">
              <a:latin typeface="Calibri"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519F066F-7FD3-1043-B7EE-7E2DA7E2ECDD}" type="slidenum">
              <a:rPr lang="en-US">
                <a:solidFill>
                  <a:srgbClr val="000000"/>
                </a:solidFill>
              </a:rPr>
              <a:pPr/>
              <a:t>14</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Discuss the purposes of the different features of the blocks.</a:t>
            </a:r>
          </a:p>
          <a:p>
            <a:endParaRPr lang="en-US">
              <a:latin typeface="Calibri" charset="0"/>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2A2173A5-4AF6-D94F-9535-ABC53DE01116}" type="slidenum">
              <a:rPr lang="en-US">
                <a:solidFill>
                  <a:srgbClr val="000000"/>
                </a:solidFill>
              </a:rPr>
              <a:pPr/>
              <a:t>16</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Point out that surface finishes on architectural blocks make veneer unnecessary.</a:t>
            </a:r>
          </a:p>
          <a:p>
            <a:endParaRPr lang="en-US">
              <a:latin typeface="Calibri" charset="0"/>
            </a:endParaRP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C407721D-FB8F-D546-BC18-07C8B5ACE94B}" type="slidenum">
              <a:rPr lang="en-US"/>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atin typeface="Calibri" charset="0"/>
              </a:rPr>
              <a:t>Point out that anchors must be installed according to specifications because they affect the loadbearing of a wall.</a:t>
            </a:r>
          </a:p>
          <a:p>
            <a:pPr defTabSz="457200"/>
            <a:endParaRPr lang="en-US">
              <a:latin typeface="Calibri"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D27B4766-57DC-1A4C-8708-8C7DA9D68E50}" type="slidenum">
              <a:rPr lang="en-US">
                <a:solidFill>
                  <a:srgbClr val="000000"/>
                </a:solidFill>
              </a:rPr>
              <a:pPr/>
              <a:t>18</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Narrow" charset="0"/>
              </a:rPr>
              <a:t>Current designation of reinforcing steel is by ‘soft metric’, that is, the size of reinforcement did not change from the inch designation (#3, #4, #5…..) and the metric designation (#10, #13, #16……..) correlates to the inch size designation.</a:t>
            </a:r>
          </a:p>
          <a:p>
            <a:endParaRPr lang="en-US">
              <a:latin typeface="Calibri"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FFFF8051-A968-7D4A-B02C-77B0241CC521}" type="slidenum">
              <a:rPr lang="en-US"/>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r>
              <a:rPr lang="en-US">
                <a:latin typeface="Calibri" charset="0"/>
              </a:rPr>
              <a:t>Point out that anchors must be installed according to specifications because they affect the loadbearing of a wall.</a:t>
            </a:r>
          </a:p>
          <a:p>
            <a:pPr defTabSz="457200"/>
            <a:endParaRPr lang="en-US">
              <a:latin typeface="Calibri" charset="0"/>
            </a:endParaRPr>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0FF03D45-D4B5-0141-B27E-E577E2417D62}" type="slidenum">
              <a:rPr lang="en-US">
                <a:solidFill>
                  <a:srgbClr val="000000"/>
                </a:solidFill>
              </a:rPr>
              <a:pPr/>
              <a:t>21</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jpeg"/><Relationship Id="rId3" Type="http://schemas.openxmlformats.org/officeDocument/2006/relationships/image" Target="../media/image15.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 Id="rId3" Type="http://schemas.openxmlformats.org/officeDocument/2006/relationships/image" Target="../media/image15.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6.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9.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jpeg"/><Relationship Id="rId3" Type="http://schemas.openxmlformats.org/officeDocument/2006/relationships/image" Target="../media/image15.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6.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7.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chemeClr val="tx1">
                  <a:alpha val="5000"/>
                </a:schemeClr>
              </a:gs>
              <a:gs pos="100000">
                <a:schemeClr val="tx1">
                  <a:alpha val="20000"/>
                </a:schemeClr>
              </a:gs>
            </a:gsLst>
            <a:lin ang="5400000" scaled="0"/>
          </a:gradFill>
          <a:ln w="76200">
            <a:gradFill>
              <a:gsLst>
                <a:gs pos="0">
                  <a:schemeClr val="bg2">
                    <a:lumMod val="60000"/>
                    <a:lumOff val="40000"/>
                    <a:alpha val="90000"/>
                  </a:schemeClr>
                </a:gs>
                <a:gs pos="50000">
                  <a:schemeClr val="bg2">
                    <a:lumMod val="60000"/>
                    <a:lumOff val="40000"/>
                    <a:alpha val="80000"/>
                  </a:schemeClr>
                </a:gs>
                <a:gs pos="100000">
                  <a:schemeClr val="bg2">
                    <a:alpha val="70000"/>
                  </a:schemeClr>
                </a:gs>
              </a:gsLst>
              <a:lin ang="5400000" scaled="0"/>
            </a:gradFill>
            <a:miter lim="800000"/>
          </a:ln>
          <a:scene3d>
            <a:camera prst="orthographicFront"/>
            <a:lightRig rig="contrasting"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5" name="Diagonal Stripe 4"/>
          <p:cNvSpPr/>
          <p:nvPr/>
        </p:nvSpPr>
        <p:spPr>
          <a:xfrm rot="21321315" flipH="1">
            <a:off x="481841" y="2629969"/>
            <a:ext cx="8419617" cy="685800"/>
          </a:xfrm>
          <a:prstGeom prst="diagStripe">
            <a:avLst>
              <a:gd name="adj" fmla="val 50001"/>
            </a:avLst>
          </a:prstGeom>
          <a:solidFill>
            <a:schemeClr val="tx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schemeClr val="tx1"/>
              </a:solidFill>
            </a:endParaRPr>
          </a:p>
        </p:txBody>
      </p:sp>
      <p:sp>
        <p:nvSpPr>
          <p:cNvPr id="2" name="Title 1"/>
          <p:cNvSpPr>
            <a:spLocks noGrp="1"/>
          </p:cNvSpPr>
          <p:nvPr>
            <p:ph type="ctrTitle"/>
          </p:nvPr>
        </p:nvSpPr>
        <p:spPr>
          <a:xfrm>
            <a:off x="320040" y="228600"/>
            <a:ext cx="8503920" cy="2438400"/>
          </a:xfrm>
        </p:spPr>
        <p:txBody>
          <a:bodyPr anchor="b"/>
          <a:lstStyle>
            <a:lvl1pPr algn="r" defTabSz="914400" rtl="0" eaLnBrk="1" latinLnBrk="0" hangingPunct="1">
              <a:spcBef>
                <a:spcPct val="0"/>
              </a:spcBef>
              <a:buNone/>
              <a:defRPr sz="66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556760" y="2971800"/>
            <a:ext cx="4267200" cy="1725706"/>
          </a:xfrm>
        </p:spPr>
        <p:txBody>
          <a:bodyPr/>
          <a:lstStyle>
            <a:lvl1pPr marL="0" indent="0" algn="r">
              <a:buNone/>
              <a:defRPr sz="1800">
                <a:gradFill>
                  <a:gsLst>
                    <a:gs pos="1000">
                      <a:schemeClr val="tx2">
                        <a:lumMod val="40000"/>
                        <a:lumOff val="60000"/>
                      </a:schemeClr>
                    </a:gs>
                    <a:gs pos="50000">
                      <a:schemeClr val="tx2"/>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Date Placeholder 3"/>
          <p:cNvSpPr>
            <a:spLocks noGrp="1"/>
          </p:cNvSpPr>
          <p:nvPr>
            <p:ph type="dt" sz="half" idx="10"/>
          </p:nvPr>
        </p:nvSpPr>
        <p:spPr/>
        <p:txBody>
          <a:bodyPr/>
          <a:lstStyle>
            <a:lvl1pPr>
              <a:defRPr/>
            </a:lvl1pPr>
          </a:lstStyle>
          <a:p>
            <a:fld id="{E9D8786B-A84F-DE43-9D39-CDD3F7B044A1}"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77DC354-E6F4-1D4F-A9C9-34B20BF5B75D}" type="slidenum">
              <a:rPr lang="en-US"/>
              <a:pPr/>
              <a:t>‹#›</a:t>
            </a:fld>
            <a:endParaRPr lang="en-US"/>
          </a:p>
        </p:txBody>
      </p:sp>
    </p:spTree>
    <p:extLst>
      <p:ext uri="{BB962C8B-B14F-4D97-AF65-F5344CB8AC3E}">
        <p14:creationId xmlns:p14="http://schemas.microsoft.com/office/powerpoint/2010/main" val="1763655729"/>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4EB0C1D7-5DB4-324D-A1C1-0CC85CC4DFFD}"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28CF43-1EE8-484C-9519-7FEF79F784D0}" type="slidenum">
              <a:rPr lang="en-US"/>
              <a:pPr/>
              <a:t>‹#›</a:t>
            </a:fld>
            <a:endParaRPr lang="en-US"/>
          </a:p>
        </p:txBody>
      </p:sp>
    </p:spTree>
    <p:extLst>
      <p:ext uri="{BB962C8B-B14F-4D97-AF65-F5344CB8AC3E}">
        <p14:creationId xmlns:p14="http://schemas.microsoft.com/office/powerpoint/2010/main" val="1290369350"/>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D1585DDB-6F0B-4F42-875E-91CD56D07CF0}"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77311FB-247F-6F40-AFFB-2D19712DC631}" type="slidenum">
              <a:rPr lang="en-US"/>
              <a:pPr/>
              <a:t>‹#›</a:t>
            </a:fld>
            <a:endParaRPr lang="en-US"/>
          </a:p>
        </p:txBody>
      </p:sp>
    </p:spTree>
    <p:extLst>
      <p:ext uri="{BB962C8B-B14F-4D97-AF65-F5344CB8AC3E}">
        <p14:creationId xmlns:p14="http://schemas.microsoft.com/office/powerpoint/2010/main" val="282619814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p:cNvSpPr>
          <p:nvPr>
            <p:ph type="ftr" sz="quarter" idx="12"/>
          </p:nvPr>
        </p:nvSpPr>
        <p:spPr/>
        <p:txBody>
          <a:bodyPr wrap="square" numCol="1" anchorCtr="0" compatLnSpc="1">
            <a:prstTxWarp prst="textNoShape">
              <a:avLst/>
            </a:prstTxWarp>
          </a:bodyPr>
          <a:lstStyle>
            <a:lvl1pPr fontAlgn="base">
              <a:spcBef>
                <a:spcPct val="0"/>
              </a:spcBef>
              <a:spcAft>
                <a:spcPct val="0"/>
              </a:spcAft>
              <a:defRPr>
                <a:solidFill>
                  <a:srgbClr val="FFFFFF"/>
                </a:solidFill>
                <a:effectLst>
                  <a:outerShdw blurRad="38100" dist="38100" dir="2700000" algn="tl">
                    <a:srgbClr val="433838"/>
                  </a:outerShdw>
                </a:effectLst>
                <a:latin typeface="Candara" charset="0"/>
                <a:ea typeface="ＭＳ Ｐゴシック" charset="0"/>
                <a:cs typeface="Arial" charset="0"/>
              </a:defRPr>
            </a:lvl1pPr>
          </a:lstStyle>
          <a:p>
            <a:r>
              <a:rPr lang="en-US"/>
              <a:t>Module Title #####-##</a:t>
            </a:r>
          </a:p>
        </p:txBody>
      </p:sp>
    </p:spTree>
    <p:extLst>
      <p:ext uri="{BB962C8B-B14F-4D97-AF65-F5344CB8AC3E}">
        <p14:creationId xmlns:p14="http://schemas.microsoft.com/office/powerpoint/2010/main" val="2688384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4075936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solidFill>
                  <a:prstClr val="black"/>
                </a:solidFill>
              </a:defRPr>
            </a:lvl1pPr>
          </a:lstStyle>
          <a:p>
            <a:pPr>
              <a:defRPr/>
            </a:pPr>
            <a:r>
              <a:rPr lang="en-US"/>
              <a:t>Module Title #####-##</a:t>
            </a:r>
          </a:p>
        </p:txBody>
      </p:sp>
    </p:spTree>
    <p:extLst>
      <p:ext uri="{BB962C8B-B14F-4D97-AF65-F5344CB8AC3E}">
        <p14:creationId xmlns:p14="http://schemas.microsoft.com/office/powerpoint/2010/main" val="76299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77305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2212383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727807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006067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solidFill>
                  <a:prstClr val="black"/>
                </a:solidFill>
              </a:defRPr>
            </a:lvl1pPr>
          </a:lstStyle>
          <a:p>
            <a:pPr>
              <a:defRPr/>
            </a:pPr>
            <a:r>
              <a:rPr lang="en-US"/>
              <a:t>Module Title #####-##</a:t>
            </a:r>
          </a:p>
        </p:txBody>
      </p:sp>
    </p:spTree>
    <p:extLst>
      <p:ext uri="{BB962C8B-B14F-4D97-AF65-F5344CB8AC3E}">
        <p14:creationId xmlns:p14="http://schemas.microsoft.com/office/powerpoint/2010/main" val="37064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1E956B15-E976-394F-A864-BB4FD5751C16}"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8CF7D0B-DB7B-2F41-92AA-A31071262909}" type="slidenum">
              <a:rPr lang="en-US"/>
              <a:pPr/>
              <a:t>‹#›</a:t>
            </a:fld>
            <a:endParaRPr lang="en-US"/>
          </a:p>
        </p:txBody>
      </p:sp>
    </p:spTree>
    <p:extLst>
      <p:ext uri="{BB962C8B-B14F-4D97-AF65-F5344CB8AC3E}">
        <p14:creationId xmlns:p14="http://schemas.microsoft.com/office/powerpoint/2010/main" val="96070960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2622984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52464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2462462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48635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solidFill>
                  <a:prstClr val="black"/>
                </a:solidFill>
              </a:defRPr>
            </a:lvl1pPr>
          </a:lstStyle>
          <a:p>
            <a:pPr>
              <a:defRPr/>
            </a:pPr>
            <a:r>
              <a:rPr lang="en-US"/>
              <a:t>Module Title #####-##</a:t>
            </a:r>
          </a:p>
        </p:txBody>
      </p:sp>
    </p:spTree>
    <p:extLst>
      <p:ext uri="{BB962C8B-B14F-4D97-AF65-F5344CB8AC3E}">
        <p14:creationId xmlns:p14="http://schemas.microsoft.com/office/powerpoint/2010/main" val="606154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428240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536207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573756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248036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solidFill>
                  <a:prstClr val="black"/>
                </a:solidFill>
              </a:defRPr>
            </a:lvl1pPr>
          </a:lstStyle>
          <a:p>
            <a:pPr>
              <a:defRPr/>
            </a:pPr>
            <a:r>
              <a:rPr lang="en-US"/>
              <a:t>Module Title #####-##</a:t>
            </a:r>
          </a:p>
        </p:txBody>
      </p:sp>
    </p:spTree>
    <p:extLst>
      <p:ext uri="{BB962C8B-B14F-4D97-AF65-F5344CB8AC3E}">
        <p14:creationId xmlns:p14="http://schemas.microsoft.com/office/powerpoint/2010/main" val="359862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8063" y="1676400"/>
            <a:ext cx="7315200" cy="1362075"/>
          </a:xfrm>
        </p:spPr>
        <p:txBody>
          <a:bodyPr anchor="b"/>
          <a:lstStyle>
            <a:lvl1pPr algn="l" defTabSz="914400" rtl="0" eaLnBrk="1" latinLnBrk="0" hangingPunct="1">
              <a:spcBef>
                <a:spcPct val="0"/>
              </a:spcBef>
              <a:buNone/>
              <a:defRPr sz="48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008063" y="3148013"/>
            <a:ext cx="7315200" cy="1119187"/>
          </a:xfrm>
        </p:spPr>
        <p:txBody>
          <a:bodyPr/>
          <a:lstStyle>
            <a:lvl1pPr marL="0" indent="0" algn="l" defTabSz="914400" rtl="0" eaLnBrk="1" latinLnBrk="0" hangingPunct="1">
              <a:spcBef>
                <a:spcPts val="1200"/>
              </a:spcBef>
              <a:buFont typeface="Wingdings" pitchFamily="2" charset="2"/>
              <a:buNone/>
              <a:defRPr sz="1800" kern="1200">
                <a:ln>
                  <a:noFill/>
                </a:ln>
                <a:gradFill>
                  <a:gsLst>
                    <a:gs pos="1000">
                      <a:schemeClr val="tx2">
                        <a:lumMod val="40000"/>
                        <a:lumOff val="60000"/>
                      </a:schemeClr>
                    </a:gs>
                    <a:gs pos="50000">
                      <a:schemeClr val="tx2"/>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29FFBD2-741F-664C-82EC-DEE759FB099A}"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87865C6-67ED-FD4B-A6F2-59B8AE93A737}" type="slidenum">
              <a:rPr lang="en-US"/>
              <a:pPr/>
              <a:t>‹#›</a:t>
            </a:fld>
            <a:endParaRPr lang="en-US"/>
          </a:p>
        </p:txBody>
      </p:sp>
    </p:spTree>
    <p:extLst>
      <p:ext uri="{BB962C8B-B14F-4D97-AF65-F5344CB8AC3E}">
        <p14:creationId xmlns:p14="http://schemas.microsoft.com/office/powerpoint/2010/main" val="718620658"/>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968840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2608360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566384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83662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78155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050728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64053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879596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solidFill>
                  <a:prstClr val="black"/>
                </a:solidFill>
              </a:defRPr>
            </a:lvl1pPr>
          </a:lstStyle>
          <a:p>
            <a:pPr>
              <a:defRPr/>
            </a:pPr>
            <a:r>
              <a:rPr lang="en-US"/>
              <a:t>Module Title #####-##</a:t>
            </a:r>
          </a:p>
        </p:txBody>
      </p:sp>
    </p:spTree>
    <p:extLst>
      <p:ext uri="{BB962C8B-B14F-4D97-AF65-F5344CB8AC3E}">
        <p14:creationId xmlns:p14="http://schemas.microsoft.com/office/powerpoint/2010/main" val="3871999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98411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 y="228600"/>
            <a:ext cx="850392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1008062"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76800"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C2E6BC93-EFC6-8E46-BAB8-CABF81B92762}"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5C73D71-00A0-3A43-9796-03B32DA2854F}" type="slidenum">
              <a:rPr lang="en-US"/>
              <a:pPr/>
              <a:t>‹#›</a:t>
            </a:fld>
            <a:endParaRPr lang="en-US"/>
          </a:p>
        </p:txBody>
      </p:sp>
    </p:spTree>
    <p:extLst>
      <p:ext uri="{BB962C8B-B14F-4D97-AF65-F5344CB8AC3E}">
        <p14:creationId xmlns:p14="http://schemas.microsoft.com/office/powerpoint/2010/main" val="283456419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195012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10390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426616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solidFill>
                  <a:prstClr val="black"/>
                </a:solidFill>
              </a:defRPr>
            </a:lvl1pPr>
          </a:lstStyle>
          <a:p>
            <a:pPr>
              <a:defRPr/>
            </a:pPr>
            <a:r>
              <a:rPr lang="en-US"/>
              <a:t>Module Title #####-##</a:t>
            </a:r>
          </a:p>
        </p:txBody>
      </p:sp>
    </p:spTree>
    <p:extLst>
      <p:ext uri="{BB962C8B-B14F-4D97-AF65-F5344CB8AC3E}">
        <p14:creationId xmlns:p14="http://schemas.microsoft.com/office/powerpoint/2010/main" val="2136958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2644858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1267530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949366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056867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solidFill>
                  <a:prstClr val="black"/>
                </a:solidFill>
              </a:defRPr>
            </a:lvl1pPr>
          </a:lstStyle>
          <a:p>
            <a:pPr>
              <a:defRPr/>
            </a:pPr>
            <a:r>
              <a:rPr lang="en-US"/>
              <a:t>Module Title #####-##</a:t>
            </a:r>
          </a:p>
        </p:txBody>
      </p:sp>
    </p:spTree>
    <p:extLst>
      <p:ext uri="{BB962C8B-B14F-4D97-AF65-F5344CB8AC3E}">
        <p14:creationId xmlns:p14="http://schemas.microsoft.com/office/powerpoint/2010/main" val="1948654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dirty="0"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27674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906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906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768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fld id="{C736278D-1440-6B40-A3C3-6E4EABAFA502}"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D18AE9C-3756-CD4F-A389-1948B97E1470}" type="slidenum">
              <a:rPr lang="en-US"/>
              <a:pPr/>
              <a:t>‹#›</a:t>
            </a:fld>
            <a:endParaRPr lang="en-US"/>
          </a:p>
        </p:txBody>
      </p:sp>
    </p:spTree>
    <p:extLst>
      <p:ext uri="{BB962C8B-B14F-4D97-AF65-F5344CB8AC3E}">
        <p14:creationId xmlns:p14="http://schemas.microsoft.com/office/powerpoint/2010/main" val="2656887420"/>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3367302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defTabSz="914400" eaLnBrk="0" hangingPunct="0">
              <a:defRPr/>
            </a:lvl1pPr>
          </a:lstStyle>
          <a:p>
            <a:pPr>
              <a:defRPr/>
            </a:pPr>
            <a:r>
              <a:rPr lang="en-US"/>
              <a:t>Module Title #####-##</a:t>
            </a:r>
          </a:p>
        </p:txBody>
      </p:sp>
    </p:spTree>
    <p:extLst>
      <p:ext uri="{BB962C8B-B14F-4D97-AF65-F5344CB8AC3E}">
        <p14:creationId xmlns:p14="http://schemas.microsoft.com/office/powerpoint/2010/main" val="2168746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fontAlgn="base" hangingPunct="0">
              <a:spcBef>
                <a:spcPct val="0"/>
              </a:spcBef>
              <a:spcAft>
                <a:spcPct val="0"/>
              </a:spcAft>
              <a:defRPr>
                <a:latin typeface="Arial" charset="0"/>
                <a:cs typeface="Arial" charset="0"/>
              </a:defRPr>
            </a:lvl1pPr>
          </a:lstStyle>
          <a:p>
            <a:pPr>
              <a:defRPr/>
            </a:pPr>
            <a:r>
              <a:rPr lang="en-US"/>
              <a:t>Module Title #####-##</a:t>
            </a:r>
          </a:p>
        </p:txBody>
      </p:sp>
    </p:spTree>
    <p:extLst>
      <p:ext uri="{BB962C8B-B14F-4D97-AF65-F5344CB8AC3E}">
        <p14:creationId xmlns:p14="http://schemas.microsoft.com/office/powerpoint/2010/main" val="3066273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fontAlgn="base" hangingPunct="0">
              <a:spcBef>
                <a:spcPct val="0"/>
              </a:spcBef>
              <a:spcAft>
                <a:spcPct val="0"/>
              </a:spcAft>
              <a:defRPr>
                <a:solidFill>
                  <a:prstClr val="black"/>
                </a:solidFill>
                <a:latin typeface="Arial" charset="0"/>
                <a:cs typeface="Arial" charset="0"/>
              </a:defRPr>
            </a:lvl1pPr>
          </a:lstStyle>
          <a:p>
            <a:pPr>
              <a:defRPr/>
            </a:pPr>
            <a:r>
              <a:rPr lang="en-US"/>
              <a:t>Module Title #####-##</a:t>
            </a:r>
          </a:p>
        </p:txBody>
      </p:sp>
    </p:spTree>
    <p:extLst>
      <p:ext uri="{BB962C8B-B14F-4D97-AF65-F5344CB8AC3E}">
        <p14:creationId xmlns:p14="http://schemas.microsoft.com/office/powerpoint/2010/main" val="1601349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fontAlgn="base" hangingPunct="0">
              <a:spcBef>
                <a:spcPct val="0"/>
              </a:spcBef>
              <a:spcAft>
                <a:spcPct val="0"/>
              </a:spcAft>
              <a:defRPr>
                <a:latin typeface="Arial" charset="0"/>
                <a:cs typeface="Arial" charset="0"/>
              </a:defRPr>
            </a:lvl1pPr>
          </a:lstStyle>
          <a:p>
            <a:pPr>
              <a:defRPr/>
            </a:pPr>
            <a:r>
              <a:rPr lang="en-US"/>
              <a:t>Module Title #####-##</a:t>
            </a:r>
          </a:p>
        </p:txBody>
      </p:sp>
    </p:spTree>
    <p:extLst>
      <p:ext uri="{BB962C8B-B14F-4D97-AF65-F5344CB8AC3E}">
        <p14:creationId xmlns:p14="http://schemas.microsoft.com/office/powerpoint/2010/main" val="3342602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vert="horz"/>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a:lstStyle>
            <a:lvl1pPr defTabSz="914400" eaLnBrk="0" fontAlgn="base" hangingPunct="0">
              <a:spcBef>
                <a:spcPct val="0"/>
              </a:spcBef>
              <a:spcAft>
                <a:spcPct val="0"/>
              </a:spcAft>
              <a:defRPr>
                <a:latin typeface="Arial" charset="0"/>
                <a:cs typeface="Arial" charset="0"/>
              </a:defRPr>
            </a:lvl1pPr>
          </a:lstStyle>
          <a:p>
            <a:pPr>
              <a:defRPr/>
            </a:pPr>
            <a:r>
              <a:rPr lang="en-US"/>
              <a:t>Module Title #####-##</a:t>
            </a:r>
          </a:p>
        </p:txBody>
      </p:sp>
    </p:spTree>
    <p:extLst>
      <p:ext uri="{BB962C8B-B14F-4D97-AF65-F5344CB8AC3E}">
        <p14:creationId xmlns:p14="http://schemas.microsoft.com/office/powerpoint/2010/main" val="145114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chemeClr val="tx1">
                  <a:alpha val="5000"/>
                </a:schemeClr>
              </a:gs>
              <a:gs pos="100000">
                <a:schemeClr val="tx1">
                  <a:alpha val="20000"/>
                </a:schemeClr>
              </a:gs>
            </a:gsLst>
            <a:lin ang="5400000" scaled="0"/>
          </a:gradFill>
          <a:ln w="76200">
            <a:gradFill>
              <a:gsLst>
                <a:gs pos="0">
                  <a:schemeClr val="bg2">
                    <a:lumMod val="60000"/>
                    <a:lumOff val="40000"/>
                    <a:alpha val="90000"/>
                  </a:schemeClr>
                </a:gs>
                <a:gs pos="50000">
                  <a:schemeClr val="bg2">
                    <a:lumMod val="60000"/>
                    <a:lumOff val="40000"/>
                    <a:alpha val="80000"/>
                  </a:schemeClr>
                </a:gs>
                <a:gs pos="100000">
                  <a:schemeClr val="bg2">
                    <a:alpha val="70000"/>
                  </a:schemeClr>
                </a:gs>
              </a:gsLst>
              <a:lin ang="5400000" scaled="0"/>
            </a:gradFill>
            <a:miter lim="800000"/>
          </a:ln>
          <a:scene3d>
            <a:camera prst="orthographicFront"/>
            <a:lightRig rig="contrasting"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5" name="Diagonal Stripe 4"/>
          <p:cNvSpPr/>
          <p:nvPr/>
        </p:nvSpPr>
        <p:spPr>
          <a:xfrm rot="21321315" flipH="1">
            <a:off x="481841" y="2629969"/>
            <a:ext cx="8419617" cy="685800"/>
          </a:xfrm>
          <a:prstGeom prst="diagStripe">
            <a:avLst>
              <a:gd name="adj" fmla="val 50001"/>
            </a:avLst>
          </a:prstGeom>
          <a:solidFill>
            <a:schemeClr val="tx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pic>
        <p:nvPicPr>
          <p:cNvPr id="6"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5662613"/>
            <a:ext cx="19351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0040" y="228600"/>
            <a:ext cx="8503920" cy="2438400"/>
          </a:xfrm>
        </p:spPr>
        <p:txBody>
          <a:bodyPr anchor="b"/>
          <a:lstStyle>
            <a:lvl1pPr algn="r" defTabSz="914400" rtl="0" eaLnBrk="1" latinLnBrk="0" hangingPunct="1">
              <a:spcBef>
                <a:spcPct val="0"/>
              </a:spcBef>
              <a:buNone/>
              <a:defRPr sz="66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556760" y="2971800"/>
            <a:ext cx="4267200" cy="1725706"/>
          </a:xfrm>
        </p:spPr>
        <p:txBody>
          <a:bodyPr/>
          <a:lstStyle>
            <a:lvl1pPr marL="0" indent="0" algn="r">
              <a:buNone/>
              <a:defRPr sz="1800">
                <a:gradFill>
                  <a:gsLst>
                    <a:gs pos="1000">
                      <a:schemeClr val="tx2">
                        <a:lumMod val="40000"/>
                        <a:lumOff val="60000"/>
                      </a:schemeClr>
                    </a:gs>
                    <a:gs pos="50000">
                      <a:schemeClr val="tx2"/>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Date Placeholder 3"/>
          <p:cNvSpPr>
            <a:spLocks noGrp="1"/>
          </p:cNvSpPr>
          <p:nvPr>
            <p:ph type="dt" sz="half" idx="10"/>
          </p:nvPr>
        </p:nvSpPr>
        <p:spPr/>
        <p:txBody>
          <a:bodyPr/>
          <a:lstStyle>
            <a:lvl1pPr>
              <a:defRPr/>
            </a:lvl1pPr>
          </a:lstStyle>
          <a:p>
            <a:fld id="{2D80EC90-850E-5248-B971-FA031B739CBA}"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A300D0C-ECAE-014F-B118-01339BCF0E7C}" type="slidenum">
              <a:rPr lang="en-US"/>
              <a:pPr/>
              <a:t>‹#›</a:t>
            </a:fld>
            <a:endParaRPr lang="en-US"/>
          </a:p>
        </p:txBody>
      </p:sp>
    </p:spTree>
    <p:extLst>
      <p:ext uri="{BB962C8B-B14F-4D97-AF65-F5344CB8AC3E}">
        <p14:creationId xmlns:p14="http://schemas.microsoft.com/office/powerpoint/2010/main" val="1085579423"/>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5678488"/>
            <a:ext cx="1905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497C401B-9CB3-3F4D-95F5-F3B85646E57C}"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D34A76A-1EFE-C74C-BE1B-D4EFA7F9BABD}" type="slidenum">
              <a:rPr lang="en-US"/>
              <a:pPr/>
              <a:t>‹#›</a:t>
            </a:fld>
            <a:endParaRPr lang="en-US"/>
          </a:p>
        </p:txBody>
      </p:sp>
    </p:spTree>
    <p:extLst>
      <p:ext uri="{BB962C8B-B14F-4D97-AF65-F5344CB8AC3E}">
        <p14:creationId xmlns:p14="http://schemas.microsoft.com/office/powerpoint/2010/main" val="41487238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8063" y="1676400"/>
            <a:ext cx="7315200" cy="1362075"/>
          </a:xfrm>
        </p:spPr>
        <p:txBody>
          <a:bodyPr anchor="b"/>
          <a:lstStyle>
            <a:lvl1pPr algn="l" defTabSz="914400" rtl="0" eaLnBrk="1" latinLnBrk="0" hangingPunct="1">
              <a:spcBef>
                <a:spcPct val="0"/>
              </a:spcBef>
              <a:buNone/>
              <a:defRPr sz="48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008063" y="3148013"/>
            <a:ext cx="7315200" cy="1119187"/>
          </a:xfrm>
        </p:spPr>
        <p:txBody>
          <a:bodyPr/>
          <a:lstStyle>
            <a:lvl1pPr marL="0" indent="0" algn="l" defTabSz="914400" rtl="0" eaLnBrk="1" latinLnBrk="0" hangingPunct="1">
              <a:spcBef>
                <a:spcPts val="1200"/>
              </a:spcBef>
              <a:buFont typeface="Wingdings" pitchFamily="2" charset="2"/>
              <a:buNone/>
              <a:defRPr sz="1800" kern="1200">
                <a:ln>
                  <a:noFill/>
                </a:ln>
                <a:gradFill>
                  <a:gsLst>
                    <a:gs pos="1000">
                      <a:schemeClr val="tx2">
                        <a:lumMod val="40000"/>
                        <a:lumOff val="60000"/>
                      </a:schemeClr>
                    </a:gs>
                    <a:gs pos="50000">
                      <a:schemeClr val="tx2"/>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BE9EC99-BF70-8F46-BDE2-637ABD3411A0}"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C7DAB6-C707-BC42-AEB6-C51406186B14}" type="slidenum">
              <a:rPr lang="en-US"/>
              <a:pPr/>
              <a:t>‹#›</a:t>
            </a:fld>
            <a:endParaRPr lang="en-US"/>
          </a:p>
        </p:txBody>
      </p:sp>
    </p:spTree>
    <p:extLst>
      <p:ext uri="{BB962C8B-B14F-4D97-AF65-F5344CB8AC3E}">
        <p14:creationId xmlns:p14="http://schemas.microsoft.com/office/powerpoint/2010/main" val="4231166062"/>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 y="228600"/>
            <a:ext cx="850392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1008062"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76800"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A9DA7DE2-D0AD-B745-83B9-1BB7EB3AEF0E}"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F9A95D3-75AF-6D4D-B533-9016240486A6}" type="slidenum">
              <a:rPr lang="en-US"/>
              <a:pPr/>
              <a:t>‹#›</a:t>
            </a:fld>
            <a:endParaRPr lang="en-US"/>
          </a:p>
        </p:txBody>
      </p:sp>
    </p:spTree>
    <p:extLst>
      <p:ext uri="{BB962C8B-B14F-4D97-AF65-F5344CB8AC3E}">
        <p14:creationId xmlns:p14="http://schemas.microsoft.com/office/powerpoint/2010/main" val="192443775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fld id="{2349BC21-E957-F243-A6EC-5823F2A819B7}" type="datetimeFigureOut">
              <a:rPr lang="en-US"/>
              <a:pPr/>
              <a:t>9/13/16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B7CB433-2F46-C349-9C2A-AF14BD80E919}" type="slidenum">
              <a:rPr lang="en-US"/>
              <a:pPr/>
              <a:t>‹#›</a:t>
            </a:fld>
            <a:endParaRPr lang="en-US"/>
          </a:p>
        </p:txBody>
      </p:sp>
    </p:spTree>
    <p:extLst>
      <p:ext uri="{BB962C8B-B14F-4D97-AF65-F5344CB8AC3E}">
        <p14:creationId xmlns:p14="http://schemas.microsoft.com/office/powerpoint/2010/main" val="313694271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906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906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768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fld id="{FBB2D33F-A7F3-EF40-BF36-9FE6DF22A15D}"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2C12773-5204-BD4F-A37E-686EFDCE5E46}" type="slidenum">
              <a:rPr lang="en-US"/>
              <a:pPr/>
              <a:t>‹#›</a:t>
            </a:fld>
            <a:endParaRPr lang="en-US"/>
          </a:p>
        </p:txBody>
      </p:sp>
    </p:spTree>
    <p:extLst>
      <p:ext uri="{BB962C8B-B14F-4D97-AF65-F5344CB8AC3E}">
        <p14:creationId xmlns:p14="http://schemas.microsoft.com/office/powerpoint/2010/main" val="88456097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fld id="{811593E2-A620-EE44-AF44-882A0D4A588E}" type="datetimeFigureOut">
              <a:rPr lang="en-US"/>
              <a:pPr/>
              <a:t>9/13/16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B64AE48-504A-C644-8D28-6C37D08D84DA}" type="slidenum">
              <a:rPr lang="en-US"/>
              <a:pPr/>
              <a:t>‹#›</a:t>
            </a:fld>
            <a:endParaRPr lang="en-US"/>
          </a:p>
        </p:txBody>
      </p:sp>
    </p:spTree>
    <p:extLst>
      <p:ext uri="{BB962C8B-B14F-4D97-AF65-F5344CB8AC3E}">
        <p14:creationId xmlns:p14="http://schemas.microsoft.com/office/powerpoint/2010/main" val="180795073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3F83407-E93C-634D-9D7E-4FC75844BF37}" type="datetimeFigureOut">
              <a:rPr lang="en-US"/>
              <a:pPr/>
              <a:t>9/13/16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290C7C3-3AC5-DC4F-9A3B-5811BC686F7C}" type="slidenum">
              <a:rPr lang="en-US"/>
              <a:pPr/>
              <a:t>‹#›</a:t>
            </a:fld>
            <a:endParaRPr lang="en-US"/>
          </a:p>
        </p:txBody>
      </p:sp>
    </p:spTree>
    <p:extLst>
      <p:ext uri="{BB962C8B-B14F-4D97-AF65-F5344CB8AC3E}">
        <p14:creationId xmlns:p14="http://schemas.microsoft.com/office/powerpoint/2010/main" val="250741527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57200"/>
            <a:ext cx="2834640" cy="132715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572000" y="457200"/>
            <a:ext cx="3751263" cy="5419725"/>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08062" y="1922463"/>
            <a:ext cx="2834640" cy="1963737"/>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5FBFD49-5FFE-F648-A1D1-55A56F474FB1}"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1B3F34-B38B-4346-9F8C-C415DE5A54E6}" type="slidenum">
              <a:rPr lang="en-US"/>
              <a:pPr/>
              <a:t>‹#›</a:t>
            </a:fld>
            <a:endParaRPr lang="en-US"/>
          </a:p>
        </p:txBody>
      </p:sp>
    </p:spTree>
    <p:extLst>
      <p:ext uri="{BB962C8B-B14F-4D97-AF65-F5344CB8AC3E}">
        <p14:creationId xmlns:p14="http://schemas.microsoft.com/office/powerpoint/2010/main" val="601095778"/>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2"/>
          <p:cNvGrpSpPr>
            <a:grpSpLocks/>
          </p:cNvGrpSpPr>
          <p:nvPr/>
        </p:nvGrpSpPr>
        <p:grpSpPr bwMode="auto">
          <a:xfrm>
            <a:off x="4468813" y="304800"/>
            <a:ext cx="3976687" cy="5638800"/>
            <a:chOff x="0" y="0"/>
            <a:chExt cx="9144000" cy="6858000"/>
          </a:xfrm>
        </p:grpSpPr>
        <p:sp>
          <p:nvSpPr>
            <p:cNvPr id="6" name="Rectangle 5"/>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7" name="Rectangle 6"/>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8" name="Rectangle 7"/>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9" name="Rectangle 8"/>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grpSp>
      <p:sp>
        <p:nvSpPr>
          <p:cNvPr id="2" name="Title 1"/>
          <p:cNvSpPr>
            <a:spLocks noGrp="1"/>
          </p:cNvSpPr>
          <p:nvPr>
            <p:ph type="title"/>
          </p:nvPr>
        </p:nvSpPr>
        <p:spPr>
          <a:xfrm>
            <a:off x="1005840" y="457200"/>
            <a:ext cx="2834640" cy="132588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1005840" y="1920240"/>
            <a:ext cx="2834640" cy="1965960"/>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582308" y="413004"/>
            <a:ext cx="3749040" cy="5422392"/>
          </a:xfrm>
          <a:ln w="38100">
            <a:noFill/>
          </a:ln>
          <a:effectLst>
            <a:innerShdw blurRad="381000">
              <a:schemeClr val="bg2">
                <a:lumMod val="75000"/>
              </a:schemeClr>
            </a:innerShdw>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0" name="Date Placeholder 4"/>
          <p:cNvSpPr>
            <a:spLocks noGrp="1"/>
          </p:cNvSpPr>
          <p:nvPr>
            <p:ph type="dt" sz="half" idx="10"/>
          </p:nvPr>
        </p:nvSpPr>
        <p:spPr/>
        <p:txBody>
          <a:bodyPr/>
          <a:lstStyle>
            <a:lvl1pPr>
              <a:defRPr/>
            </a:lvl1pPr>
          </a:lstStyle>
          <a:p>
            <a:fld id="{98647F59-6F10-8940-8EA6-CB04C9B395BC}" type="datetimeFigureOut">
              <a:rPr lang="en-US"/>
              <a:pPr/>
              <a:t>9/13/16</a:t>
            </a:fld>
            <a:endParaRPr lang="en-US"/>
          </a:p>
        </p:txBody>
      </p:sp>
      <p:sp>
        <p:nvSpPr>
          <p:cNvPr id="11" name="Footer Placeholder 5"/>
          <p:cNvSpPr>
            <a:spLocks noGrp="1"/>
          </p:cNvSpPr>
          <p:nvPr>
            <p:ph type="ftr" sz="quarter" idx="11"/>
          </p:nvPr>
        </p:nvSpPr>
        <p:spPr/>
        <p:txBody>
          <a:bodyPr/>
          <a:lstStyle>
            <a:lvl1pPr>
              <a:defRPr/>
            </a:lvl1pPr>
          </a:lstStyle>
          <a:p>
            <a:pPr>
              <a:defRPr/>
            </a:pPr>
            <a:endParaRPr lang="en-US"/>
          </a:p>
        </p:txBody>
      </p:sp>
      <p:sp>
        <p:nvSpPr>
          <p:cNvPr id="12" name="Slide Number Placeholder 6"/>
          <p:cNvSpPr>
            <a:spLocks noGrp="1"/>
          </p:cNvSpPr>
          <p:nvPr>
            <p:ph type="sldNum" sz="quarter" idx="12"/>
          </p:nvPr>
        </p:nvSpPr>
        <p:spPr/>
        <p:txBody>
          <a:bodyPr/>
          <a:lstStyle>
            <a:lvl1pPr>
              <a:defRPr/>
            </a:lvl1pPr>
          </a:lstStyle>
          <a:p>
            <a:fld id="{88AFBC7B-4883-0347-9EA6-F0DCC0C21CC9}" type="slidenum">
              <a:rPr lang="en-US"/>
              <a:pPr/>
              <a:t>‹#›</a:t>
            </a:fld>
            <a:endParaRPr lang="en-US"/>
          </a:p>
        </p:txBody>
      </p:sp>
    </p:spTree>
    <p:extLst>
      <p:ext uri="{BB962C8B-B14F-4D97-AF65-F5344CB8AC3E}">
        <p14:creationId xmlns:p14="http://schemas.microsoft.com/office/powerpoint/2010/main" val="383930317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6010C8EE-3F70-DB4B-8D59-666DA20B29F2}"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7F1D03-1389-F647-A030-21699211B64B}" type="slidenum">
              <a:rPr lang="en-US"/>
              <a:pPr/>
              <a:t>‹#›</a:t>
            </a:fld>
            <a:endParaRPr lang="en-US"/>
          </a:p>
        </p:txBody>
      </p:sp>
    </p:spTree>
    <p:extLst>
      <p:ext uri="{BB962C8B-B14F-4D97-AF65-F5344CB8AC3E}">
        <p14:creationId xmlns:p14="http://schemas.microsoft.com/office/powerpoint/2010/main" val="87421545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00C1231E-4E64-684B-A8DD-DA54538B5AA5}"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BB03AB-0AEC-E64F-88F9-CB87471528C4}" type="slidenum">
              <a:rPr lang="en-US"/>
              <a:pPr/>
              <a:t>‹#›</a:t>
            </a:fld>
            <a:endParaRPr lang="en-US"/>
          </a:p>
        </p:txBody>
      </p:sp>
    </p:spTree>
    <p:extLst>
      <p:ext uri="{BB962C8B-B14F-4D97-AF65-F5344CB8AC3E}">
        <p14:creationId xmlns:p14="http://schemas.microsoft.com/office/powerpoint/2010/main" val="301371636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p:cNvSpPr>
          <p:nvPr>
            <p:ph type="ftr" sz="quarter" idx="12"/>
          </p:nvPr>
        </p:nvSpPr>
        <p:spPr/>
        <p:txBody>
          <a:bodyPr wrap="square" numCol="1" anchorCtr="0" compatLnSpc="1">
            <a:prstTxWarp prst="textNoShape">
              <a:avLst/>
            </a:prstTxWarp>
          </a:bodyPr>
          <a:lstStyle>
            <a:lvl1pPr fontAlgn="base">
              <a:spcBef>
                <a:spcPct val="0"/>
              </a:spcBef>
              <a:spcAft>
                <a:spcPct val="0"/>
              </a:spcAft>
              <a:defRPr>
                <a:solidFill>
                  <a:srgbClr val="FFFFFF"/>
                </a:solidFill>
                <a:effectLst>
                  <a:outerShdw blurRad="38100" dist="38100" dir="2700000" algn="tl">
                    <a:srgbClr val="433838"/>
                  </a:outerShdw>
                </a:effectLst>
                <a:latin typeface="Candara" charset="0"/>
                <a:ea typeface="ＭＳ Ｐゴシック" charset="0"/>
                <a:cs typeface="Arial" charset="0"/>
              </a:defRPr>
            </a:lvl1pPr>
          </a:lstStyle>
          <a:p>
            <a:r>
              <a:rPr lang="en-US"/>
              <a:t>Module Title #####-##</a:t>
            </a:r>
          </a:p>
        </p:txBody>
      </p:sp>
    </p:spTree>
    <p:extLst>
      <p:ext uri="{BB962C8B-B14F-4D97-AF65-F5344CB8AC3E}">
        <p14:creationId xmlns:p14="http://schemas.microsoft.com/office/powerpoint/2010/main" val="14564624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chemeClr val="tx1">
                  <a:alpha val="5000"/>
                </a:schemeClr>
              </a:gs>
              <a:gs pos="100000">
                <a:schemeClr val="tx1">
                  <a:alpha val="20000"/>
                </a:schemeClr>
              </a:gs>
            </a:gsLst>
            <a:lin ang="5400000" scaled="0"/>
          </a:gradFill>
          <a:ln w="76200">
            <a:gradFill>
              <a:gsLst>
                <a:gs pos="0">
                  <a:schemeClr val="bg2">
                    <a:lumMod val="60000"/>
                    <a:lumOff val="40000"/>
                    <a:alpha val="90000"/>
                  </a:schemeClr>
                </a:gs>
                <a:gs pos="50000">
                  <a:schemeClr val="bg2">
                    <a:lumMod val="60000"/>
                    <a:lumOff val="40000"/>
                    <a:alpha val="80000"/>
                  </a:schemeClr>
                </a:gs>
                <a:gs pos="100000">
                  <a:schemeClr val="bg2">
                    <a:alpha val="70000"/>
                  </a:schemeClr>
                </a:gs>
              </a:gsLst>
              <a:lin ang="5400000" scaled="0"/>
            </a:gradFill>
            <a:miter lim="800000"/>
          </a:ln>
          <a:scene3d>
            <a:camera prst="orthographicFront"/>
            <a:lightRig rig="contrasting"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5" name="Diagonal Stripe 4"/>
          <p:cNvSpPr/>
          <p:nvPr/>
        </p:nvSpPr>
        <p:spPr>
          <a:xfrm rot="21321315" flipH="1">
            <a:off x="481841" y="2629969"/>
            <a:ext cx="8419617" cy="685800"/>
          </a:xfrm>
          <a:prstGeom prst="diagStripe">
            <a:avLst>
              <a:gd name="adj" fmla="val 50001"/>
            </a:avLst>
          </a:prstGeom>
          <a:solidFill>
            <a:schemeClr val="tx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pic>
        <p:nvPicPr>
          <p:cNvPr id="6"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5662613"/>
            <a:ext cx="19351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0040" y="228600"/>
            <a:ext cx="8503920" cy="2438400"/>
          </a:xfrm>
        </p:spPr>
        <p:txBody>
          <a:bodyPr anchor="b"/>
          <a:lstStyle>
            <a:lvl1pPr algn="r" defTabSz="914400" rtl="0" eaLnBrk="1" latinLnBrk="0" hangingPunct="1">
              <a:spcBef>
                <a:spcPct val="0"/>
              </a:spcBef>
              <a:buNone/>
              <a:defRPr sz="66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556760" y="2971800"/>
            <a:ext cx="4267200" cy="1725706"/>
          </a:xfrm>
        </p:spPr>
        <p:txBody>
          <a:bodyPr/>
          <a:lstStyle>
            <a:lvl1pPr marL="0" indent="0" algn="r">
              <a:buNone/>
              <a:defRPr sz="1800">
                <a:gradFill>
                  <a:gsLst>
                    <a:gs pos="1000">
                      <a:schemeClr val="tx2">
                        <a:lumMod val="40000"/>
                        <a:lumOff val="60000"/>
                      </a:schemeClr>
                    </a:gs>
                    <a:gs pos="50000">
                      <a:schemeClr val="tx2"/>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Date Placeholder 3"/>
          <p:cNvSpPr>
            <a:spLocks noGrp="1"/>
          </p:cNvSpPr>
          <p:nvPr>
            <p:ph type="dt" sz="half" idx="10"/>
          </p:nvPr>
        </p:nvSpPr>
        <p:spPr/>
        <p:txBody>
          <a:bodyPr/>
          <a:lstStyle>
            <a:lvl1pPr>
              <a:defRPr/>
            </a:lvl1pPr>
          </a:lstStyle>
          <a:p>
            <a:fld id="{BE5D7ACB-F468-F144-96B2-2DA3CE5D69EE}"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E4A84AE-0D48-904E-96AE-A9D6E62252BA}" type="slidenum">
              <a:rPr lang="en-US"/>
              <a:pPr/>
              <a:t>‹#›</a:t>
            </a:fld>
            <a:endParaRPr lang="en-US"/>
          </a:p>
        </p:txBody>
      </p:sp>
    </p:spTree>
    <p:extLst>
      <p:ext uri="{BB962C8B-B14F-4D97-AF65-F5344CB8AC3E}">
        <p14:creationId xmlns:p14="http://schemas.microsoft.com/office/powerpoint/2010/main" val="3159844937"/>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5678488"/>
            <a:ext cx="1905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C2E70910-6618-8F49-B1B4-498FB9314CD5}"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26DAF50-E89A-7146-8085-843B38032603}" type="slidenum">
              <a:rPr lang="en-US"/>
              <a:pPr/>
              <a:t>‹#›</a:t>
            </a:fld>
            <a:endParaRPr lang="en-US"/>
          </a:p>
        </p:txBody>
      </p:sp>
    </p:spTree>
    <p:extLst>
      <p:ext uri="{BB962C8B-B14F-4D97-AF65-F5344CB8AC3E}">
        <p14:creationId xmlns:p14="http://schemas.microsoft.com/office/powerpoint/2010/main" val="39914581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6B0A96C-1174-6443-85BF-44B11ADD4F76}" type="datetimeFigureOut">
              <a:rPr lang="en-US"/>
              <a:pPr/>
              <a:t>9/13/16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29A1D6F-AEDA-3042-81FB-92256E0A90A3}" type="slidenum">
              <a:rPr lang="en-US"/>
              <a:pPr/>
              <a:t>‹#›</a:t>
            </a:fld>
            <a:endParaRPr lang="en-US"/>
          </a:p>
        </p:txBody>
      </p:sp>
    </p:spTree>
    <p:extLst>
      <p:ext uri="{BB962C8B-B14F-4D97-AF65-F5344CB8AC3E}">
        <p14:creationId xmlns:p14="http://schemas.microsoft.com/office/powerpoint/2010/main" val="49975404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8063" y="1676400"/>
            <a:ext cx="7315200" cy="1362075"/>
          </a:xfrm>
        </p:spPr>
        <p:txBody>
          <a:bodyPr anchor="b"/>
          <a:lstStyle>
            <a:lvl1pPr algn="l" defTabSz="914400" rtl="0" eaLnBrk="1" latinLnBrk="0" hangingPunct="1">
              <a:spcBef>
                <a:spcPct val="0"/>
              </a:spcBef>
              <a:buNone/>
              <a:defRPr sz="48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008063" y="3148013"/>
            <a:ext cx="7315200" cy="1119187"/>
          </a:xfrm>
        </p:spPr>
        <p:txBody>
          <a:bodyPr/>
          <a:lstStyle>
            <a:lvl1pPr marL="0" indent="0" algn="l" defTabSz="914400" rtl="0" eaLnBrk="1" latinLnBrk="0" hangingPunct="1">
              <a:spcBef>
                <a:spcPts val="1200"/>
              </a:spcBef>
              <a:buFont typeface="Wingdings" pitchFamily="2" charset="2"/>
              <a:buNone/>
              <a:defRPr sz="1800" kern="1200">
                <a:ln>
                  <a:noFill/>
                </a:ln>
                <a:gradFill>
                  <a:gsLst>
                    <a:gs pos="1000">
                      <a:schemeClr val="tx2">
                        <a:lumMod val="40000"/>
                        <a:lumOff val="60000"/>
                      </a:schemeClr>
                    </a:gs>
                    <a:gs pos="50000">
                      <a:schemeClr val="tx2"/>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C375719-A003-6642-B3E8-C66EAD2E4029}"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6BA60D3-8DEF-B847-AA19-9C11B566EF47}" type="slidenum">
              <a:rPr lang="en-US"/>
              <a:pPr/>
              <a:t>‹#›</a:t>
            </a:fld>
            <a:endParaRPr lang="en-US"/>
          </a:p>
        </p:txBody>
      </p:sp>
    </p:spTree>
    <p:extLst>
      <p:ext uri="{BB962C8B-B14F-4D97-AF65-F5344CB8AC3E}">
        <p14:creationId xmlns:p14="http://schemas.microsoft.com/office/powerpoint/2010/main" val="3523212647"/>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 y="228600"/>
            <a:ext cx="850392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1008062"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76800"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0659AA58-5800-0C4A-B6AC-93A0C056B5E1}"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1716F00-91B2-BB47-8DB3-01F8994A8685}" type="slidenum">
              <a:rPr lang="en-US"/>
              <a:pPr/>
              <a:t>‹#›</a:t>
            </a:fld>
            <a:endParaRPr lang="en-US"/>
          </a:p>
        </p:txBody>
      </p:sp>
    </p:spTree>
    <p:extLst>
      <p:ext uri="{BB962C8B-B14F-4D97-AF65-F5344CB8AC3E}">
        <p14:creationId xmlns:p14="http://schemas.microsoft.com/office/powerpoint/2010/main" val="80157685"/>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906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906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768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fld id="{A5DD7106-5CBA-6A43-9E7A-3444D07F1C0A}"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8F561E3-6E92-1446-8AB6-388C3005D812}" type="slidenum">
              <a:rPr lang="en-US"/>
              <a:pPr/>
              <a:t>‹#›</a:t>
            </a:fld>
            <a:endParaRPr lang="en-US"/>
          </a:p>
        </p:txBody>
      </p:sp>
    </p:spTree>
    <p:extLst>
      <p:ext uri="{BB962C8B-B14F-4D97-AF65-F5344CB8AC3E}">
        <p14:creationId xmlns:p14="http://schemas.microsoft.com/office/powerpoint/2010/main" val="252076394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fld id="{E2F71F24-7862-1E47-B6C0-F55B10E67F72}" type="datetimeFigureOut">
              <a:rPr lang="en-US"/>
              <a:pPr/>
              <a:t>9/13/16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89B01DF-A016-5246-88E3-2FAD18BE3183}" type="slidenum">
              <a:rPr lang="en-US"/>
              <a:pPr/>
              <a:t>‹#›</a:t>
            </a:fld>
            <a:endParaRPr lang="en-US"/>
          </a:p>
        </p:txBody>
      </p:sp>
    </p:spTree>
    <p:extLst>
      <p:ext uri="{BB962C8B-B14F-4D97-AF65-F5344CB8AC3E}">
        <p14:creationId xmlns:p14="http://schemas.microsoft.com/office/powerpoint/2010/main" val="98973035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6EF3386-5A77-1F44-9F3C-09D04357CBF0}" type="datetimeFigureOut">
              <a:rPr lang="en-US"/>
              <a:pPr/>
              <a:t>9/13/16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57217D-8B2D-AE4A-AF53-41F38E1A773D}" type="slidenum">
              <a:rPr lang="en-US"/>
              <a:pPr/>
              <a:t>‹#›</a:t>
            </a:fld>
            <a:endParaRPr lang="en-US"/>
          </a:p>
        </p:txBody>
      </p:sp>
    </p:spTree>
    <p:extLst>
      <p:ext uri="{BB962C8B-B14F-4D97-AF65-F5344CB8AC3E}">
        <p14:creationId xmlns:p14="http://schemas.microsoft.com/office/powerpoint/2010/main" val="3449537410"/>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57200"/>
            <a:ext cx="2834640" cy="132715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572000" y="457200"/>
            <a:ext cx="3751263" cy="5419725"/>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08062" y="1922463"/>
            <a:ext cx="2834640" cy="1963737"/>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999E006-DD97-8A4D-97C4-5ADC3D7709B1}"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95D19FC-5727-2940-88CB-6B79DDC30873}" type="slidenum">
              <a:rPr lang="en-US"/>
              <a:pPr/>
              <a:t>‹#›</a:t>
            </a:fld>
            <a:endParaRPr lang="en-US"/>
          </a:p>
        </p:txBody>
      </p:sp>
    </p:spTree>
    <p:extLst>
      <p:ext uri="{BB962C8B-B14F-4D97-AF65-F5344CB8AC3E}">
        <p14:creationId xmlns:p14="http://schemas.microsoft.com/office/powerpoint/2010/main" val="384582357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2"/>
          <p:cNvGrpSpPr>
            <a:grpSpLocks/>
          </p:cNvGrpSpPr>
          <p:nvPr/>
        </p:nvGrpSpPr>
        <p:grpSpPr bwMode="auto">
          <a:xfrm>
            <a:off x="4468813" y="304800"/>
            <a:ext cx="3976687" cy="5638800"/>
            <a:chOff x="0" y="0"/>
            <a:chExt cx="9144000" cy="6858000"/>
          </a:xfrm>
        </p:grpSpPr>
        <p:sp>
          <p:nvSpPr>
            <p:cNvPr id="6" name="Rectangle 5"/>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7" name="Rectangle 6"/>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8" name="Rectangle 7"/>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9" name="Rectangle 8"/>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grpSp>
      <p:sp>
        <p:nvSpPr>
          <p:cNvPr id="2" name="Title 1"/>
          <p:cNvSpPr>
            <a:spLocks noGrp="1"/>
          </p:cNvSpPr>
          <p:nvPr>
            <p:ph type="title"/>
          </p:nvPr>
        </p:nvSpPr>
        <p:spPr>
          <a:xfrm>
            <a:off x="1005840" y="457200"/>
            <a:ext cx="2834640" cy="132588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1005840" y="1920240"/>
            <a:ext cx="2834640" cy="1965960"/>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582308" y="413004"/>
            <a:ext cx="3749040" cy="5422392"/>
          </a:xfrm>
          <a:ln w="38100">
            <a:noFill/>
          </a:ln>
          <a:effectLst>
            <a:innerShdw blurRad="381000">
              <a:schemeClr val="bg2">
                <a:lumMod val="75000"/>
              </a:schemeClr>
            </a:innerShdw>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0" name="Date Placeholder 4"/>
          <p:cNvSpPr>
            <a:spLocks noGrp="1"/>
          </p:cNvSpPr>
          <p:nvPr>
            <p:ph type="dt" sz="half" idx="10"/>
          </p:nvPr>
        </p:nvSpPr>
        <p:spPr/>
        <p:txBody>
          <a:bodyPr/>
          <a:lstStyle>
            <a:lvl1pPr>
              <a:defRPr/>
            </a:lvl1pPr>
          </a:lstStyle>
          <a:p>
            <a:fld id="{B612C0E0-CF4B-FB4E-B96D-AFA255082B1E}" type="datetimeFigureOut">
              <a:rPr lang="en-US"/>
              <a:pPr/>
              <a:t>9/13/16</a:t>
            </a:fld>
            <a:endParaRPr lang="en-US"/>
          </a:p>
        </p:txBody>
      </p:sp>
      <p:sp>
        <p:nvSpPr>
          <p:cNvPr id="11" name="Footer Placeholder 5"/>
          <p:cNvSpPr>
            <a:spLocks noGrp="1"/>
          </p:cNvSpPr>
          <p:nvPr>
            <p:ph type="ftr" sz="quarter" idx="11"/>
          </p:nvPr>
        </p:nvSpPr>
        <p:spPr/>
        <p:txBody>
          <a:bodyPr/>
          <a:lstStyle>
            <a:lvl1pPr>
              <a:defRPr/>
            </a:lvl1pPr>
          </a:lstStyle>
          <a:p>
            <a:pPr>
              <a:defRPr/>
            </a:pPr>
            <a:endParaRPr lang="en-US"/>
          </a:p>
        </p:txBody>
      </p:sp>
      <p:sp>
        <p:nvSpPr>
          <p:cNvPr id="12" name="Slide Number Placeholder 6"/>
          <p:cNvSpPr>
            <a:spLocks noGrp="1"/>
          </p:cNvSpPr>
          <p:nvPr>
            <p:ph type="sldNum" sz="quarter" idx="12"/>
          </p:nvPr>
        </p:nvSpPr>
        <p:spPr/>
        <p:txBody>
          <a:bodyPr/>
          <a:lstStyle>
            <a:lvl1pPr>
              <a:defRPr/>
            </a:lvl1pPr>
          </a:lstStyle>
          <a:p>
            <a:fld id="{1B845648-3CC2-6A4C-90CE-D5FE0E566DB5}" type="slidenum">
              <a:rPr lang="en-US"/>
              <a:pPr/>
              <a:t>‹#›</a:t>
            </a:fld>
            <a:endParaRPr lang="en-US"/>
          </a:p>
        </p:txBody>
      </p:sp>
    </p:spTree>
    <p:extLst>
      <p:ext uri="{BB962C8B-B14F-4D97-AF65-F5344CB8AC3E}">
        <p14:creationId xmlns:p14="http://schemas.microsoft.com/office/powerpoint/2010/main" val="57723302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BBCA3E7E-4C79-6642-A330-291EF1716696}"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C9C8607-4139-0140-817A-0B427E2C08FB}" type="slidenum">
              <a:rPr lang="en-US"/>
              <a:pPr/>
              <a:t>‹#›</a:t>
            </a:fld>
            <a:endParaRPr lang="en-US"/>
          </a:p>
        </p:txBody>
      </p:sp>
    </p:spTree>
    <p:extLst>
      <p:ext uri="{BB962C8B-B14F-4D97-AF65-F5344CB8AC3E}">
        <p14:creationId xmlns:p14="http://schemas.microsoft.com/office/powerpoint/2010/main" val="371506252"/>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AD0922E5-C854-8A48-88F5-9E602F9C9AB6}"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3F9026-8F6B-7944-9A54-FCE0F308355D}" type="slidenum">
              <a:rPr lang="en-US"/>
              <a:pPr/>
              <a:t>‹#›</a:t>
            </a:fld>
            <a:endParaRPr lang="en-US"/>
          </a:p>
        </p:txBody>
      </p:sp>
    </p:spTree>
    <p:extLst>
      <p:ext uri="{BB962C8B-B14F-4D97-AF65-F5344CB8AC3E}">
        <p14:creationId xmlns:p14="http://schemas.microsoft.com/office/powerpoint/2010/main" val="387354097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p:cNvSpPr>
          <p:nvPr>
            <p:ph type="ftr" sz="quarter" idx="12"/>
          </p:nvPr>
        </p:nvSpPr>
        <p:spPr/>
        <p:txBody>
          <a:bodyPr wrap="square" numCol="1" anchorCtr="0" compatLnSpc="1">
            <a:prstTxWarp prst="textNoShape">
              <a:avLst/>
            </a:prstTxWarp>
          </a:bodyPr>
          <a:lstStyle>
            <a:lvl1pPr fontAlgn="base">
              <a:spcBef>
                <a:spcPct val="0"/>
              </a:spcBef>
              <a:spcAft>
                <a:spcPct val="0"/>
              </a:spcAft>
              <a:defRPr>
                <a:solidFill>
                  <a:srgbClr val="FFFFFF"/>
                </a:solidFill>
                <a:effectLst>
                  <a:outerShdw blurRad="38100" dist="38100" dir="2700000" algn="tl">
                    <a:srgbClr val="433838"/>
                  </a:outerShdw>
                </a:effectLst>
                <a:latin typeface="Candara" charset="0"/>
                <a:ea typeface="ＭＳ Ｐゴシック" charset="0"/>
                <a:cs typeface="Arial" charset="0"/>
              </a:defRPr>
            </a:lvl1pPr>
          </a:lstStyle>
          <a:p>
            <a:r>
              <a:rPr lang="en-US"/>
              <a:t>Module Title #####-##</a:t>
            </a:r>
          </a:p>
        </p:txBody>
      </p:sp>
    </p:spTree>
    <p:extLst>
      <p:ext uri="{BB962C8B-B14F-4D97-AF65-F5344CB8AC3E}">
        <p14:creationId xmlns:p14="http://schemas.microsoft.com/office/powerpoint/2010/main" val="231477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57200"/>
            <a:ext cx="2834640" cy="132715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572000" y="457200"/>
            <a:ext cx="3751263" cy="5419725"/>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08062" y="1922463"/>
            <a:ext cx="2834640" cy="1963737"/>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3A16A0E-2121-4546-AC75-E8AE1E05A50F}"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50992A-34A5-934D-90DA-4D1699DC9F4E}" type="slidenum">
              <a:rPr lang="en-US"/>
              <a:pPr/>
              <a:t>‹#›</a:t>
            </a:fld>
            <a:endParaRPr lang="en-US"/>
          </a:p>
        </p:txBody>
      </p:sp>
    </p:spTree>
    <p:extLst>
      <p:ext uri="{BB962C8B-B14F-4D97-AF65-F5344CB8AC3E}">
        <p14:creationId xmlns:p14="http://schemas.microsoft.com/office/powerpoint/2010/main" val="357368675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wrap="square" numCol="1" anchorCtr="0" compatLnSpc="1">
            <a:prstTxWarp prst="textNoShape">
              <a:avLst/>
            </a:prstTxWarp>
          </a:bodyPr>
          <a:lstStyle>
            <a:lvl1pPr eaLnBrk="0" fontAlgn="base" hangingPunct="0">
              <a:spcBef>
                <a:spcPct val="0"/>
              </a:spcBef>
              <a:spcAft>
                <a:spcPct val="0"/>
              </a:spcAft>
              <a:defRPr>
                <a:solidFill>
                  <a:srgbClr val="000000"/>
                </a:solidFill>
                <a:effectLst>
                  <a:outerShdw blurRad="38100" dist="38100" dir="2700000" algn="tl">
                    <a:srgbClr val="FFFFFF"/>
                  </a:outerShdw>
                </a:effectLst>
                <a:latin typeface="Candara" charset="0"/>
                <a:ea typeface="ＭＳ Ｐゴシック" charset="0"/>
                <a:cs typeface="Arial" charset="0"/>
              </a:defRPr>
            </a:lvl1pPr>
          </a:lstStyle>
          <a:p>
            <a:r>
              <a:rPr lang="en-US"/>
              <a:t>Module Title #####-##</a:t>
            </a:r>
          </a:p>
        </p:txBody>
      </p:sp>
    </p:spTree>
    <p:extLst>
      <p:ext uri="{BB962C8B-B14F-4D97-AF65-F5344CB8AC3E}">
        <p14:creationId xmlns:p14="http://schemas.microsoft.com/office/powerpoint/2010/main" val="13635043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chemeClr val="tx1">
                  <a:alpha val="5000"/>
                </a:schemeClr>
              </a:gs>
              <a:gs pos="100000">
                <a:schemeClr val="tx1">
                  <a:alpha val="20000"/>
                </a:schemeClr>
              </a:gs>
            </a:gsLst>
            <a:lin ang="5400000" scaled="0"/>
          </a:gradFill>
          <a:ln w="76200">
            <a:gradFill>
              <a:gsLst>
                <a:gs pos="0">
                  <a:schemeClr val="bg2">
                    <a:lumMod val="60000"/>
                    <a:lumOff val="40000"/>
                    <a:alpha val="90000"/>
                  </a:schemeClr>
                </a:gs>
                <a:gs pos="50000">
                  <a:schemeClr val="bg2">
                    <a:lumMod val="60000"/>
                    <a:lumOff val="40000"/>
                    <a:alpha val="80000"/>
                  </a:schemeClr>
                </a:gs>
                <a:gs pos="100000">
                  <a:schemeClr val="bg2">
                    <a:alpha val="70000"/>
                  </a:schemeClr>
                </a:gs>
              </a:gsLst>
              <a:lin ang="5400000" scaled="0"/>
            </a:gradFill>
            <a:miter lim="800000"/>
          </a:ln>
          <a:scene3d>
            <a:camera prst="orthographicFront"/>
            <a:lightRig rig="contrasting"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5" name="Diagonal Stripe 4"/>
          <p:cNvSpPr/>
          <p:nvPr/>
        </p:nvSpPr>
        <p:spPr>
          <a:xfrm rot="21321315" flipH="1">
            <a:off x="481841" y="2629969"/>
            <a:ext cx="8419617" cy="685800"/>
          </a:xfrm>
          <a:prstGeom prst="diagStripe">
            <a:avLst>
              <a:gd name="adj" fmla="val 50001"/>
            </a:avLst>
          </a:prstGeom>
          <a:solidFill>
            <a:schemeClr val="tx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pic>
        <p:nvPicPr>
          <p:cNvPr id="6"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 y="5662613"/>
            <a:ext cx="19351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0040" y="228600"/>
            <a:ext cx="8503920" cy="2438400"/>
          </a:xfrm>
        </p:spPr>
        <p:txBody>
          <a:bodyPr anchor="b"/>
          <a:lstStyle>
            <a:lvl1pPr algn="r" defTabSz="914400" rtl="0" eaLnBrk="1" latinLnBrk="0" hangingPunct="1">
              <a:spcBef>
                <a:spcPct val="0"/>
              </a:spcBef>
              <a:buNone/>
              <a:defRPr sz="66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556760" y="2971800"/>
            <a:ext cx="4267200" cy="1725706"/>
          </a:xfrm>
        </p:spPr>
        <p:txBody>
          <a:bodyPr/>
          <a:lstStyle>
            <a:lvl1pPr marL="0" indent="0" algn="r">
              <a:buNone/>
              <a:defRPr sz="1800">
                <a:gradFill>
                  <a:gsLst>
                    <a:gs pos="1000">
                      <a:schemeClr val="tx2">
                        <a:lumMod val="40000"/>
                        <a:lumOff val="60000"/>
                      </a:schemeClr>
                    </a:gs>
                    <a:gs pos="50000">
                      <a:schemeClr val="tx2"/>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Date Placeholder 3"/>
          <p:cNvSpPr>
            <a:spLocks noGrp="1"/>
          </p:cNvSpPr>
          <p:nvPr>
            <p:ph type="dt" sz="half" idx="10"/>
          </p:nvPr>
        </p:nvSpPr>
        <p:spPr/>
        <p:txBody>
          <a:bodyPr/>
          <a:lstStyle>
            <a:lvl1pPr>
              <a:defRPr/>
            </a:lvl1pPr>
          </a:lstStyle>
          <a:p>
            <a:fld id="{886DD651-5792-224E-983A-02F32FCD6DCC}"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F7671D8-F1D2-A24A-92BA-634C194B77EF}" type="slidenum">
              <a:rPr lang="en-US"/>
              <a:pPr/>
              <a:t>‹#›</a:t>
            </a:fld>
            <a:endParaRPr lang="en-US"/>
          </a:p>
        </p:txBody>
      </p:sp>
    </p:spTree>
    <p:extLst>
      <p:ext uri="{BB962C8B-B14F-4D97-AF65-F5344CB8AC3E}">
        <p14:creationId xmlns:p14="http://schemas.microsoft.com/office/powerpoint/2010/main" val="2430788178"/>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5678488"/>
            <a:ext cx="1905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75DE54E0-19E4-C44E-84F0-853205FCD399}"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15806B2-994D-3D41-8CD5-CA27BA1FE2B2}" type="slidenum">
              <a:rPr lang="en-US"/>
              <a:pPr/>
              <a:t>‹#›</a:t>
            </a:fld>
            <a:endParaRPr lang="en-US"/>
          </a:p>
        </p:txBody>
      </p:sp>
    </p:spTree>
    <p:extLst>
      <p:ext uri="{BB962C8B-B14F-4D97-AF65-F5344CB8AC3E}">
        <p14:creationId xmlns:p14="http://schemas.microsoft.com/office/powerpoint/2010/main" val="12676946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8063" y="1676400"/>
            <a:ext cx="7315200" cy="1362075"/>
          </a:xfrm>
        </p:spPr>
        <p:txBody>
          <a:bodyPr anchor="b"/>
          <a:lstStyle>
            <a:lvl1pPr algn="l" defTabSz="914400" rtl="0" eaLnBrk="1" latinLnBrk="0" hangingPunct="1">
              <a:spcBef>
                <a:spcPct val="0"/>
              </a:spcBef>
              <a:buNone/>
              <a:defRPr sz="48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008063" y="3148013"/>
            <a:ext cx="7315200" cy="1119187"/>
          </a:xfrm>
        </p:spPr>
        <p:txBody>
          <a:bodyPr/>
          <a:lstStyle>
            <a:lvl1pPr marL="0" indent="0" algn="l" defTabSz="914400" rtl="0" eaLnBrk="1" latinLnBrk="0" hangingPunct="1">
              <a:spcBef>
                <a:spcPts val="1200"/>
              </a:spcBef>
              <a:buFont typeface="Wingdings" pitchFamily="2" charset="2"/>
              <a:buNone/>
              <a:defRPr sz="1800" kern="1200">
                <a:ln>
                  <a:noFill/>
                </a:ln>
                <a:gradFill>
                  <a:gsLst>
                    <a:gs pos="1000">
                      <a:schemeClr val="tx2">
                        <a:lumMod val="40000"/>
                        <a:lumOff val="60000"/>
                      </a:schemeClr>
                    </a:gs>
                    <a:gs pos="50000">
                      <a:schemeClr val="tx2"/>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1424D9-A8FB-C340-9F3D-9637BEEECB45}"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D198585-B877-1646-A8DD-AD30EE48F6B5}" type="slidenum">
              <a:rPr lang="en-US"/>
              <a:pPr/>
              <a:t>‹#›</a:t>
            </a:fld>
            <a:endParaRPr lang="en-US"/>
          </a:p>
        </p:txBody>
      </p:sp>
    </p:spTree>
    <p:extLst>
      <p:ext uri="{BB962C8B-B14F-4D97-AF65-F5344CB8AC3E}">
        <p14:creationId xmlns:p14="http://schemas.microsoft.com/office/powerpoint/2010/main" val="1568145177"/>
      </p:ext>
    </p:extLst>
  </p:cSld>
  <p:clrMapOvr>
    <a:overrideClrMapping bg1="dk1" tx1="lt1" bg2="dk2" tx2="lt2" accent1="accent1" accent2="accent2" accent3="accent3" accent4="accent4" accent5="accent5" accent6="accent6" hlink="hlink" folHlink="folHlink"/>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0040" y="228600"/>
            <a:ext cx="850392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1008062"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76800" y="1922463"/>
            <a:ext cx="3429000" cy="3954462"/>
          </a:xfrm>
        </p:spPr>
        <p:txBody>
          <a:bodyPr/>
          <a:lstStyle>
            <a:lvl1pPr>
              <a:defRPr sz="2000" baseline="0"/>
            </a:lvl1pPr>
            <a:lvl2pPr>
              <a:defRPr sz="1800" baseline="0"/>
            </a:lvl2pPr>
            <a:lvl3pPr>
              <a:defRPr sz="18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fld id="{137721C4-BC4B-944A-8B27-C8A09929139A}"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57C8881-58F3-714F-9C8E-03104BC31FA9}" type="slidenum">
              <a:rPr lang="en-US"/>
              <a:pPr/>
              <a:t>‹#›</a:t>
            </a:fld>
            <a:endParaRPr lang="en-US"/>
          </a:p>
        </p:txBody>
      </p:sp>
    </p:spTree>
    <p:extLst>
      <p:ext uri="{BB962C8B-B14F-4D97-AF65-F5344CB8AC3E}">
        <p14:creationId xmlns:p14="http://schemas.microsoft.com/office/powerpoint/2010/main" val="195832836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906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906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76800" y="1676400"/>
            <a:ext cx="3429000" cy="639762"/>
          </a:xfrm>
        </p:spPr>
        <p:txBody>
          <a:bodyPr anchor="ctr" anchorCtr="0"/>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590800"/>
            <a:ext cx="3429000" cy="328612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fld id="{D63317CD-D669-BA4F-8F0B-D1005C039E8A}" type="datetimeFigureOut">
              <a:rPr lang="en-US"/>
              <a:pPr/>
              <a:t>9/13/16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99EE267-3CFD-1E4D-843A-FCD273844C99}" type="slidenum">
              <a:rPr lang="en-US"/>
              <a:pPr/>
              <a:t>‹#›</a:t>
            </a:fld>
            <a:endParaRPr lang="en-US"/>
          </a:p>
        </p:txBody>
      </p:sp>
    </p:spTree>
    <p:extLst>
      <p:ext uri="{BB962C8B-B14F-4D97-AF65-F5344CB8AC3E}">
        <p14:creationId xmlns:p14="http://schemas.microsoft.com/office/powerpoint/2010/main" val="414287068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fld id="{982EB4FE-F7A2-8B48-87AF-20483F84C760}" type="datetimeFigureOut">
              <a:rPr lang="en-US"/>
              <a:pPr/>
              <a:t>9/13/16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E165B5F-30EB-CD41-9995-09B72516D2B2}" type="slidenum">
              <a:rPr lang="en-US"/>
              <a:pPr/>
              <a:t>‹#›</a:t>
            </a:fld>
            <a:endParaRPr lang="en-US"/>
          </a:p>
        </p:txBody>
      </p:sp>
    </p:spTree>
    <p:extLst>
      <p:ext uri="{BB962C8B-B14F-4D97-AF65-F5344CB8AC3E}">
        <p14:creationId xmlns:p14="http://schemas.microsoft.com/office/powerpoint/2010/main" val="1978569168"/>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6601019-9717-2444-A813-C8B285FB9109}" type="datetimeFigureOut">
              <a:rPr lang="en-US"/>
              <a:pPr/>
              <a:t>9/13/16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B919A0C-1985-B846-9394-7EB2AFE979FE}" type="slidenum">
              <a:rPr lang="en-US"/>
              <a:pPr/>
              <a:t>‹#›</a:t>
            </a:fld>
            <a:endParaRPr lang="en-US"/>
          </a:p>
        </p:txBody>
      </p:sp>
    </p:spTree>
    <p:extLst>
      <p:ext uri="{BB962C8B-B14F-4D97-AF65-F5344CB8AC3E}">
        <p14:creationId xmlns:p14="http://schemas.microsoft.com/office/powerpoint/2010/main" val="252929705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457200"/>
            <a:ext cx="2834640" cy="132715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572000" y="457200"/>
            <a:ext cx="3751263" cy="5419725"/>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08062" y="1922463"/>
            <a:ext cx="2834640" cy="1963737"/>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A2833E3-631D-2B4A-8276-73783B397718}" type="datetimeFigureOut">
              <a:rPr lang="en-US"/>
              <a:pPr/>
              <a:t>9/13/16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4916452-EAFC-834A-B79F-8FD1D468A030}" type="slidenum">
              <a:rPr lang="en-US"/>
              <a:pPr/>
              <a:t>‹#›</a:t>
            </a:fld>
            <a:endParaRPr lang="en-US"/>
          </a:p>
        </p:txBody>
      </p:sp>
    </p:spTree>
    <p:extLst>
      <p:ext uri="{BB962C8B-B14F-4D97-AF65-F5344CB8AC3E}">
        <p14:creationId xmlns:p14="http://schemas.microsoft.com/office/powerpoint/2010/main" val="1401846080"/>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2"/>
          <p:cNvGrpSpPr>
            <a:grpSpLocks/>
          </p:cNvGrpSpPr>
          <p:nvPr/>
        </p:nvGrpSpPr>
        <p:grpSpPr bwMode="auto">
          <a:xfrm>
            <a:off x="4468813" y="304800"/>
            <a:ext cx="3976687" cy="5638800"/>
            <a:chOff x="0" y="0"/>
            <a:chExt cx="9144000" cy="6858000"/>
          </a:xfrm>
        </p:grpSpPr>
        <p:sp>
          <p:nvSpPr>
            <p:cNvPr id="6" name="Rectangle 5"/>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7" name="Rectangle 6"/>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8" name="Rectangle 7"/>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9" name="Rectangle 8"/>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grpSp>
      <p:sp>
        <p:nvSpPr>
          <p:cNvPr id="2" name="Title 1"/>
          <p:cNvSpPr>
            <a:spLocks noGrp="1"/>
          </p:cNvSpPr>
          <p:nvPr>
            <p:ph type="title"/>
          </p:nvPr>
        </p:nvSpPr>
        <p:spPr>
          <a:xfrm>
            <a:off x="1005840" y="457200"/>
            <a:ext cx="2834640" cy="132588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1005840" y="1920240"/>
            <a:ext cx="2834640" cy="1965960"/>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582308" y="413004"/>
            <a:ext cx="3749040" cy="5422392"/>
          </a:xfrm>
          <a:ln w="38100">
            <a:noFill/>
          </a:ln>
          <a:effectLst>
            <a:innerShdw blurRad="381000">
              <a:schemeClr val="bg2">
                <a:lumMod val="75000"/>
              </a:schemeClr>
            </a:innerShdw>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0" name="Date Placeholder 4"/>
          <p:cNvSpPr>
            <a:spLocks noGrp="1"/>
          </p:cNvSpPr>
          <p:nvPr>
            <p:ph type="dt" sz="half" idx="10"/>
          </p:nvPr>
        </p:nvSpPr>
        <p:spPr/>
        <p:txBody>
          <a:bodyPr/>
          <a:lstStyle>
            <a:lvl1pPr>
              <a:defRPr/>
            </a:lvl1pPr>
          </a:lstStyle>
          <a:p>
            <a:fld id="{C5C9EEF9-813C-8349-8E0A-11BE5CB00B12}" type="datetimeFigureOut">
              <a:rPr lang="en-US"/>
              <a:pPr/>
              <a:t>9/13/16</a:t>
            </a:fld>
            <a:endParaRPr lang="en-US"/>
          </a:p>
        </p:txBody>
      </p:sp>
      <p:sp>
        <p:nvSpPr>
          <p:cNvPr id="11" name="Footer Placeholder 5"/>
          <p:cNvSpPr>
            <a:spLocks noGrp="1"/>
          </p:cNvSpPr>
          <p:nvPr>
            <p:ph type="ftr" sz="quarter" idx="11"/>
          </p:nvPr>
        </p:nvSpPr>
        <p:spPr/>
        <p:txBody>
          <a:bodyPr/>
          <a:lstStyle>
            <a:lvl1pPr>
              <a:defRPr/>
            </a:lvl1pPr>
          </a:lstStyle>
          <a:p>
            <a:pPr>
              <a:defRPr/>
            </a:pPr>
            <a:endParaRPr lang="en-US"/>
          </a:p>
        </p:txBody>
      </p:sp>
      <p:sp>
        <p:nvSpPr>
          <p:cNvPr id="12" name="Slide Number Placeholder 6"/>
          <p:cNvSpPr>
            <a:spLocks noGrp="1"/>
          </p:cNvSpPr>
          <p:nvPr>
            <p:ph type="sldNum" sz="quarter" idx="12"/>
          </p:nvPr>
        </p:nvSpPr>
        <p:spPr/>
        <p:txBody>
          <a:bodyPr/>
          <a:lstStyle>
            <a:lvl1pPr>
              <a:defRPr/>
            </a:lvl1pPr>
          </a:lstStyle>
          <a:p>
            <a:fld id="{8AD15011-D928-7E4F-8477-A42BEC8DF302}" type="slidenum">
              <a:rPr lang="en-US"/>
              <a:pPr/>
              <a:t>‹#›</a:t>
            </a:fld>
            <a:endParaRPr lang="en-US"/>
          </a:p>
        </p:txBody>
      </p:sp>
    </p:spTree>
    <p:extLst>
      <p:ext uri="{BB962C8B-B14F-4D97-AF65-F5344CB8AC3E}">
        <p14:creationId xmlns:p14="http://schemas.microsoft.com/office/powerpoint/2010/main" val="413029606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2"/>
          <p:cNvGrpSpPr>
            <a:grpSpLocks/>
          </p:cNvGrpSpPr>
          <p:nvPr/>
        </p:nvGrpSpPr>
        <p:grpSpPr bwMode="auto">
          <a:xfrm>
            <a:off x="4468813" y="304800"/>
            <a:ext cx="3976687" cy="5638800"/>
            <a:chOff x="0" y="0"/>
            <a:chExt cx="9144000" cy="6858000"/>
          </a:xfrm>
        </p:grpSpPr>
        <p:sp>
          <p:nvSpPr>
            <p:cNvPr id="6" name="Rectangle 5"/>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7" name="Rectangle 6"/>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8" name="Rectangle 7"/>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9" name="Rectangle 8"/>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grpSp>
      <p:sp>
        <p:nvSpPr>
          <p:cNvPr id="2" name="Title 1"/>
          <p:cNvSpPr>
            <a:spLocks noGrp="1"/>
          </p:cNvSpPr>
          <p:nvPr>
            <p:ph type="title"/>
          </p:nvPr>
        </p:nvSpPr>
        <p:spPr>
          <a:xfrm>
            <a:off x="1005840" y="457200"/>
            <a:ext cx="2834640" cy="1325880"/>
          </a:xfrm>
        </p:spPr>
        <p:txBody>
          <a:bodyPr anchor="b"/>
          <a:lstStyle>
            <a:lvl1pPr marL="0" indent="0" algn="l" defTabSz="914400" rtl="0" eaLnBrk="1" latinLnBrk="0" hangingPunct="1">
              <a:spcBef>
                <a:spcPct val="0"/>
              </a:spcBef>
              <a:buFont typeface="Wingdings" pitchFamily="2" charset="2"/>
              <a:buNone/>
              <a:defRPr sz="32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1005840" y="1920240"/>
            <a:ext cx="2834640" cy="1965960"/>
          </a:xfrm>
        </p:spPr>
        <p:txBody>
          <a:bodyPr/>
          <a:lstStyle>
            <a:lvl1pPr marL="0" indent="0">
              <a:lnSpc>
                <a:spcPct val="15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582308" y="413004"/>
            <a:ext cx="3749040" cy="5422392"/>
          </a:xfrm>
          <a:ln w="38100">
            <a:noFill/>
          </a:ln>
          <a:effectLst>
            <a:innerShdw blurRad="381000">
              <a:schemeClr val="bg2">
                <a:lumMod val="75000"/>
              </a:schemeClr>
            </a:innerShdw>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10" name="Date Placeholder 4"/>
          <p:cNvSpPr>
            <a:spLocks noGrp="1"/>
          </p:cNvSpPr>
          <p:nvPr>
            <p:ph type="dt" sz="half" idx="10"/>
          </p:nvPr>
        </p:nvSpPr>
        <p:spPr/>
        <p:txBody>
          <a:bodyPr/>
          <a:lstStyle>
            <a:lvl1pPr>
              <a:defRPr/>
            </a:lvl1pPr>
          </a:lstStyle>
          <a:p>
            <a:fld id="{7EA7B591-4EAA-3D47-AF2C-FCF84E8E169E}" type="datetimeFigureOut">
              <a:rPr lang="en-US"/>
              <a:pPr/>
              <a:t>9/13/16</a:t>
            </a:fld>
            <a:endParaRPr lang="en-US"/>
          </a:p>
        </p:txBody>
      </p:sp>
      <p:sp>
        <p:nvSpPr>
          <p:cNvPr id="11" name="Footer Placeholder 5"/>
          <p:cNvSpPr>
            <a:spLocks noGrp="1"/>
          </p:cNvSpPr>
          <p:nvPr>
            <p:ph type="ftr" sz="quarter" idx="11"/>
          </p:nvPr>
        </p:nvSpPr>
        <p:spPr/>
        <p:txBody>
          <a:bodyPr/>
          <a:lstStyle>
            <a:lvl1pPr>
              <a:defRPr/>
            </a:lvl1pPr>
          </a:lstStyle>
          <a:p>
            <a:pPr>
              <a:defRPr/>
            </a:pPr>
            <a:endParaRPr lang="en-US"/>
          </a:p>
        </p:txBody>
      </p:sp>
      <p:sp>
        <p:nvSpPr>
          <p:cNvPr id="12" name="Slide Number Placeholder 6"/>
          <p:cNvSpPr>
            <a:spLocks noGrp="1"/>
          </p:cNvSpPr>
          <p:nvPr>
            <p:ph type="sldNum" sz="quarter" idx="12"/>
          </p:nvPr>
        </p:nvSpPr>
        <p:spPr/>
        <p:txBody>
          <a:bodyPr/>
          <a:lstStyle>
            <a:lvl1pPr>
              <a:defRPr/>
            </a:lvl1pPr>
          </a:lstStyle>
          <a:p>
            <a:fld id="{874F4557-0B3A-9E49-8CB4-447C8F93FA31}" type="slidenum">
              <a:rPr lang="en-US"/>
              <a:pPr/>
              <a:t>‹#›</a:t>
            </a:fld>
            <a:endParaRPr lang="en-US"/>
          </a:p>
        </p:txBody>
      </p:sp>
    </p:spTree>
    <p:extLst>
      <p:ext uri="{BB962C8B-B14F-4D97-AF65-F5344CB8AC3E}">
        <p14:creationId xmlns:p14="http://schemas.microsoft.com/office/powerpoint/2010/main" val="405426735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0819B795-9EC4-BE48-97DE-A93CC51A87ED}"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C23FF3-9B4F-DC46-A240-7CA61707E5B3}" type="slidenum">
              <a:rPr lang="en-US"/>
              <a:pPr/>
              <a:t>‹#›</a:t>
            </a:fld>
            <a:endParaRPr lang="en-US"/>
          </a:p>
        </p:txBody>
      </p:sp>
    </p:spTree>
    <p:extLst>
      <p:ext uri="{BB962C8B-B14F-4D97-AF65-F5344CB8AC3E}">
        <p14:creationId xmlns:p14="http://schemas.microsoft.com/office/powerpoint/2010/main" val="773258759"/>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fld id="{13D8C701-34F5-1248-A503-6F092BD68ED3}" type="datetimeFigureOut">
              <a:rPr lang="en-US"/>
              <a:pPr/>
              <a:t>9/13/16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03908D1-4B7B-1D4A-BFC0-D86BB8E2012E}" type="slidenum">
              <a:rPr lang="en-US"/>
              <a:pPr/>
              <a:t>‹#›</a:t>
            </a:fld>
            <a:endParaRPr lang="en-US"/>
          </a:p>
        </p:txBody>
      </p:sp>
    </p:spTree>
    <p:extLst>
      <p:ext uri="{BB962C8B-B14F-4D97-AF65-F5344CB8AC3E}">
        <p14:creationId xmlns:p14="http://schemas.microsoft.com/office/powerpoint/2010/main" val="191924590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596" y="917144"/>
            <a:ext cx="7793125" cy="495383"/>
          </a:xfrm>
          <a:prstGeom prst="rect">
            <a:avLst/>
          </a:prstGeom>
        </p:spPr>
        <p:txBody>
          <a:bodyPr/>
          <a:lstStyle>
            <a:lvl1pPr>
              <a:defRPr sz="3200"/>
            </a:lvl1p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505632" y="1598612"/>
            <a:ext cx="8125386" cy="42217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p:cNvSpPr>
          <p:nvPr>
            <p:ph type="ftr" sz="quarter" idx="12"/>
          </p:nvPr>
        </p:nvSpPr>
        <p:spPr/>
        <p:txBody>
          <a:bodyPr wrap="square" numCol="1" anchorCtr="0" compatLnSpc="1">
            <a:prstTxWarp prst="textNoShape">
              <a:avLst/>
            </a:prstTxWarp>
          </a:bodyPr>
          <a:lstStyle>
            <a:lvl1pPr fontAlgn="base">
              <a:spcBef>
                <a:spcPct val="0"/>
              </a:spcBef>
              <a:spcAft>
                <a:spcPct val="0"/>
              </a:spcAft>
              <a:defRPr>
                <a:solidFill>
                  <a:srgbClr val="FFFFFF"/>
                </a:solidFill>
                <a:effectLst>
                  <a:outerShdw blurRad="38100" dist="38100" dir="2700000" algn="tl">
                    <a:srgbClr val="433838"/>
                  </a:outerShdw>
                </a:effectLst>
                <a:latin typeface="Candara" charset="0"/>
                <a:ea typeface="ＭＳ Ｐゴシック" charset="0"/>
                <a:cs typeface="Arial" charset="0"/>
              </a:defRPr>
            </a:lvl1pPr>
          </a:lstStyle>
          <a:p>
            <a:r>
              <a:rPr lang="en-US"/>
              <a:t>Module Title #####-##</a:t>
            </a:r>
          </a:p>
        </p:txBody>
      </p:sp>
    </p:spTree>
    <p:extLst>
      <p:ext uri="{BB962C8B-B14F-4D97-AF65-F5344CB8AC3E}">
        <p14:creationId xmlns:p14="http://schemas.microsoft.com/office/powerpoint/2010/main" val="578412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056" y="446812"/>
            <a:ext cx="8229600" cy="505605"/>
          </a:xfrm>
          <a:prstGeom prst="rect">
            <a:avLst/>
          </a:prstGeom>
        </p:spPr>
        <p:txBody>
          <a:bodyPr/>
          <a:lstStyle>
            <a:lvl1pPr>
              <a:defRPr b="1" i="0"/>
            </a:lvl1pPr>
          </a:lstStyle>
          <a:p>
            <a:r>
              <a:rPr lang="en-US" smtClean="0"/>
              <a:t>Click to edit Master title style</a:t>
            </a:r>
            <a:endParaRPr lang="en-US" dirty="0"/>
          </a:p>
        </p:txBody>
      </p:sp>
      <p:sp>
        <p:nvSpPr>
          <p:cNvPr id="5" name="Content Placeholder 4"/>
          <p:cNvSpPr>
            <a:spLocks noGrp="1"/>
          </p:cNvSpPr>
          <p:nvPr>
            <p:ph sz="quarter" idx="11"/>
          </p:nvPr>
        </p:nvSpPr>
        <p:spPr>
          <a:xfrm>
            <a:off x="268288" y="1093788"/>
            <a:ext cx="8386762" cy="5232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2"/>
          </p:nvPr>
        </p:nvSpPr>
        <p:spPr/>
        <p:txBody>
          <a:bodyPr wrap="square" numCol="1" anchorCtr="0" compatLnSpc="1">
            <a:prstTxWarp prst="textNoShape">
              <a:avLst/>
            </a:prstTxWarp>
          </a:bodyPr>
          <a:lstStyle>
            <a:lvl1pPr eaLnBrk="0" fontAlgn="base" hangingPunct="0">
              <a:spcBef>
                <a:spcPct val="0"/>
              </a:spcBef>
              <a:spcAft>
                <a:spcPct val="0"/>
              </a:spcAft>
              <a:defRPr>
                <a:solidFill>
                  <a:srgbClr val="000000"/>
                </a:solidFill>
                <a:effectLst>
                  <a:outerShdw blurRad="38100" dist="38100" dir="2700000" algn="tl">
                    <a:srgbClr val="FFFFFF"/>
                  </a:outerShdw>
                </a:effectLst>
                <a:latin typeface="Candara" charset="0"/>
                <a:ea typeface="ＭＳ Ｐゴシック" charset="0"/>
                <a:cs typeface="Arial" charset="0"/>
              </a:defRPr>
            </a:lvl1pPr>
          </a:lstStyle>
          <a:p>
            <a:r>
              <a:rPr lang="en-US"/>
              <a:t>Module Title #####-##</a:t>
            </a:r>
          </a:p>
        </p:txBody>
      </p:sp>
    </p:spTree>
    <p:extLst>
      <p:ext uri="{BB962C8B-B14F-4D97-AF65-F5344CB8AC3E}">
        <p14:creationId xmlns:p14="http://schemas.microsoft.com/office/powerpoint/2010/main" val="35185020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theme" Target="../theme/theme10.xml"/><Relationship Id="rId6" Type="http://schemas.openxmlformats.org/officeDocument/2006/relationships/image" Target="../media/image8.jpeg"/><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theme" Target="../theme/theme11.xml"/><Relationship Id="rId14" Type="http://schemas.openxmlformats.org/officeDocument/2006/relationships/image" Target="../media/image4.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theme" Target="../theme/theme12.xml"/><Relationship Id="rId15" Type="http://schemas.openxmlformats.org/officeDocument/2006/relationships/image" Target="../media/image4.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theme" Target="../theme/theme13.xml"/><Relationship Id="rId15" Type="http://schemas.openxmlformats.org/officeDocument/2006/relationships/image" Target="../media/image4.jpe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2.xml"/><Relationship Id="rId7"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theme" Target="../theme/theme3.xml"/><Relationship Id="rId7" Type="http://schemas.openxmlformats.org/officeDocument/2006/relationships/image" Target="../media/image8.jpe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theme" Target="../theme/theme4.xml"/><Relationship Id="rId7" Type="http://schemas.openxmlformats.org/officeDocument/2006/relationships/image" Target="../media/image8.jpe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theme" Target="../theme/theme5.xml"/><Relationship Id="rId7" Type="http://schemas.openxmlformats.org/officeDocument/2006/relationships/image" Target="../media/image8.jpeg"/><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theme" Target="../theme/theme6.xml"/><Relationship Id="rId6" Type="http://schemas.openxmlformats.org/officeDocument/2006/relationships/image" Target="../media/image12.jpeg"/><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theme" Target="../theme/theme7.xml"/><Relationship Id="rId7" Type="http://schemas.openxmlformats.org/officeDocument/2006/relationships/image" Target="../media/image8.jpe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theme" Target="../theme/theme8.xml"/><Relationship Id="rId7" Type="http://schemas.openxmlformats.org/officeDocument/2006/relationships/image" Target="../media/image8.jpeg"/><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theme" Target="../theme/theme9.xml"/><Relationship Id="rId7" Type="http://schemas.openxmlformats.org/officeDocument/2006/relationships/image" Target="../media/image8.jpe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675" y="228600"/>
            <a:ext cx="8502650" cy="1143000"/>
          </a:xfrm>
          <a:prstGeom prst="rect">
            <a:avLst/>
          </a:prstGeom>
        </p:spPr>
        <p:txBody>
          <a:bodyPr vert="horz" lIns="91440" tIns="45720" rIns="91440" bIns="45720" rtlCol="0" anchor="t" anchorCtr="0">
            <a:noAutofit/>
            <a:scene3d>
              <a:camera prst="orthographicFront"/>
              <a:lightRig rig="balanced" dir="t"/>
            </a:scene3d>
            <a:sp3d>
              <a:extrusionClr>
                <a:schemeClr val="tx1">
                  <a:lumMod val="75000"/>
                </a:schemeClr>
              </a:extrusionClr>
            </a:sp3d>
          </a:bodyPr>
          <a:lstStyle/>
          <a:p>
            <a:r>
              <a:rPr lang="en-US" smtClean="0"/>
              <a:t>Click to edit Master title style</a:t>
            </a:r>
            <a:endParaRPr/>
          </a:p>
        </p:txBody>
      </p:sp>
      <p:sp>
        <p:nvSpPr>
          <p:cNvPr id="3" name="Text Placeholder 2"/>
          <p:cNvSpPr>
            <a:spLocks noGrp="1"/>
          </p:cNvSpPr>
          <p:nvPr>
            <p:ph type="body" idx="1"/>
          </p:nvPr>
        </p:nvSpPr>
        <p:spPr>
          <a:xfrm>
            <a:off x="990600" y="1905000"/>
            <a:ext cx="73152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543675"/>
            <a:ext cx="2133600" cy="24447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rgbClr val="FFFFFF"/>
                </a:solidFill>
                <a:latin typeface="Candara" charset="0"/>
              </a:defRPr>
            </a:lvl1pPr>
          </a:lstStyle>
          <a:p>
            <a:fld id="{EE0472A0-7EBF-544A-9FAB-64625EA0E5C8}" type="datetimeFigureOut">
              <a:rPr lang="en-US"/>
              <a:pPr/>
              <a:t>9/13/16</a:t>
            </a:fld>
            <a:endParaRPr lang="en-US"/>
          </a:p>
        </p:txBody>
      </p:sp>
      <p:sp>
        <p:nvSpPr>
          <p:cNvPr id="5" name="Footer Placeholder 4"/>
          <p:cNvSpPr>
            <a:spLocks noGrp="1"/>
          </p:cNvSpPr>
          <p:nvPr>
            <p:ph type="ftr" sz="quarter" idx="3"/>
          </p:nvPr>
        </p:nvSpPr>
        <p:spPr>
          <a:xfrm>
            <a:off x="3124200" y="6543675"/>
            <a:ext cx="2895600" cy="244475"/>
          </a:xfrm>
          <a:prstGeom prst="rect">
            <a:avLst/>
          </a:prstGeom>
        </p:spPr>
        <p:txBody>
          <a:bodyPr vert="horz" lIns="91440" tIns="45720" rIns="91440" bIns="45720" rtlCol="0" anchor="ctr"/>
          <a:lstStyle>
            <a:lvl1pPr algn="ctr" eaLnBrk="1" fontAlgn="auto" hangingPunct="1">
              <a:spcBef>
                <a:spcPts val="0"/>
              </a:spcBef>
              <a:spcAft>
                <a:spcPts val="0"/>
              </a:spcAft>
              <a:defRPr sz="1400">
                <a:solidFill>
                  <a:schemeClr val="tx1">
                    <a:tint val="75000"/>
                  </a:schemeClr>
                </a:solidFill>
                <a:effectLst>
                  <a:outerShdw blurRad="63500" sx="102000" sy="102000" algn="ctr" rotWithShape="0">
                    <a:prstClr val="black">
                      <a:alpha val="40000"/>
                    </a:prstClr>
                  </a:outerShdw>
                </a:effectLst>
                <a:latin typeface="+mj-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43675"/>
            <a:ext cx="21336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latin typeface="Candara" charset="0"/>
              </a:defRPr>
            </a:lvl1pPr>
          </a:lstStyle>
          <a:p>
            <a:fld id="{1BF7D261-8927-A640-A167-89711C0C3F64}" type="slidenum">
              <a:rPr lang="en-US"/>
              <a:pPr/>
              <a:t>‹#›</a:t>
            </a:fld>
            <a:endParaRPr lang="en-US"/>
          </a:p>
        </p:txBody>
      </p:sp>
      <p:grpSp>
        <p:nvGrpSpPr>
          <p:cNvPr id="1031" name="Group 12"/>
          <p:cNvGrpSpPr>
            <a:grpSpLocks/>
          </p:cNvGrpSpPr>
          <p:nvPr/>
        </p:nvGrpSpPr>
        <p:grpSpPr bwMode="auto">
          <a:xfrm>
            <a:off x="0" y="0"/>
            <a:ext cx="9144000" cy="6858000"/>
            <a:chOff x="0" y="0"/>
            <a:chExt cx="9144000" cy="6858000"/>
          </a:xfrm>
        </p:grpSpPr>
        <p:sp>
          <p:nvSpPr>
            <p:cNvPr id="9" name="Rectangle 8"/>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10" name="Rectangle 9"/>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11" name="Rectangle 10"/>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sp>
          <p:nvSpPr>
            <p:cNvPr id="12" name="Rectangle 11"/>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p>
          </p:txBody>
        </p:sp>
      </p:grpSp>
    </p:spTree>
  </p:cSld>
  <p:clrMap bg1="dk1" tx1="lt1" bg2="dk2" tx2="lt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Lst>
  <p:transition xmlns:p14="http://schemas.microsoft.com/office/powerpoint/2010/main"/>
  <p:txStyles>
    <p:titleStyle>
      <a:lvl1pPr algn="l" rtl="0" eaLnBrk="0" fontAlgn="base" hangingPunct="0">
        <a:spcBef>
          <a:spcPct val="0"/>
        </a:spcBef>
        <a:spcAft>
          <a:spcPct val="0"/>
        </a:spcAft>
        <a:defRPr sz="4000" kern="1200" spc="250">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ＭＳ Ｐゴシック" charset="0"/>
          <a:cs typeface="+mj-cs"/>
        </a:defRPr>
      </a:lvl1pPr>
      <a:lvl2pPr algn="l" rtl="0" eaLnBrk="0" fontAlgn="base" hangingPunct="0">
        <a:spcBef>
          <a:spcPct val="0"/>
        </a:spcBef>
        <a:spcAft>
          <a:spcPct val="0"/>
        </a:spcAft>
        <a:defRPr sz="4000">
          <a:solidFill>
            <a:schemeClr val="tx1"/>
          </a:solidFill>
          <a:latin typeface="Candara" pitchFamily="34" charset="0"/>
          <a:ea typeface="ＭＳ Ｐゴシック" charset="0"/>
        </a:defRPr>
      </a:lvl2pPr>
      <a:lvl3pPr algn="l" rtl="0" eaLnBrk="0" fontAlgn="base" hangingPunct="0">
        <a:spcBef>
          <a:spcPct val="0"/>
        </a:spcBef>
        <a:spcAft>
          <a:spcPct val="0"/>
        </a:spcAft>
        <a:defRPr sz="4000">
          <a:solidFill>
            <a:schemeClr val="tx1"/>
          </a:solidFill>
          <a:latin typeface="Candara" pitchFamily="34" charset="0"/>
          <a:ea typeface="ＭＳ Ｐゴシック" charset="0"/>
        </a:defRPr>
      </a:lvl3pPr>
      <a:lvl4pPr algn="l" rtl="0" eaLnBrk="0" fontAlgn="base" hangingPunct="0">
        <a:spcBef>
          <a:spcPct val="0"/>
        </a:spcBef>
        <a:spcAft>
          <a:spcPct val="0"/>
        </a:spcAft>
        <a:defRPr sz="4000">
          <a:solidFill>
            <a:schemeClr val="tx1"/>
          </a:solidFill>
          <a:latin typeface="Candara" pitchFamily="34" charset="0"/>
          <a:ea typeface="ＭＳ Ｐゴシック" charset="0"/>
        </a:defRPr>
      </a:lvl4pPr>
      <a:lvl5pPr algn="l" rtl="0" eaLnBrk="0" fontAlgn="base" hangingPunct="0">
        <a:spcBef>
          <a:spcPct val="0"/>
        </a:spcBef>
        <a:spcAft>
          <a:spcPct val="0"/>
        </a:spcAft>
        <a:defRPr sz="4000">
          <a:solidFill>
            <a:schemeClr val="tx1"/>
          </a:solidFill>
          <a:latin typeface="Candara" pitchFamily="34" charset="0"/>
          <a:ea typeface="ＭＳ Ｐゴシック" charset="0"/>
        </a:defRPr>
      </a:lvl5pPr>
      <a:lvl6pPr marL="457200" algn="l" rtl="0" fontAlgn="base">
        <a:spcBef>
          <a:spcPct val="0"/>
        </a:spcBef>
        <a:spcAft>
          <a:spcPct val="0"/>
        </a:spcAft>
        <a:defRPr sz="4000">
          <a:solidFill>
            <a:schemeClr val="tx1"/>
          </a:solidFill>
          <a:latin typeface="Candara" pitchFamily="34" charset="0"/>
        </a:defRPr>
      </a:lvl6pPr>
      <a:lvl7pPr marL="914400" algn="l" rtl="0" fontAlgn="base">
        <a:spcBef>
          <a:spcPct val="0"/>
        </a:spcBef>
        <a:spcAft>
          <a:spcPct val="0"/>
        </a:spcAft>
        <a:defRPr sz="4000">
          <a:solidFill>
            <a:schemeClr val="tx1"/>
          </a:solidFill>
          <a:latin typeface="Candara" pitchFamily="34" charset="0"/>
        </a:defRPr>
      </a:lvl7pPr>
      <a:lvl8pPr marL="1371600" algn="l" rtl="0" fontAlgn="base">
        <a:spcBef>
          <a:spcPct val="0"/>
        </a:spcBef>
        <a:spcAft>
          <a:spcPct val="0"/>
        </a:spcAft>
        <a:defRPr sz="4000">
          <a:solidFill>
            <a:schemeClr val="tx1"/>
          </a:solidFill>
          <a:latin typeface="Candara" pitchFamily="34" charset="0"/>
        </a:defRPr>
      </a:lvl8pPr>
      <a:lvl9pPr marL="1828800" algn="l" rtl="0" fontAlgn="base">
        <a:spcBef>
          <a:spcPct val="0"/>
        </a:spcBef>
        <a:spcAft>
          <a:spcPct val="0"/>
        </a:spcAft>
        <a:defRPr sz="4000">
          <a:solidFill>
            <a:schemeClr val="tx1"/>
          </a:solidFill>
          <a:latin typeface="Candara" pitchFamily="34" charset="0"/>
        </a:defRPr>
      </a:lvl9pPr>
    </p:titleStyle>
    <p:bodyStyle>
      <a:lvl1pPr marL="228600" indent="-228600" algn="l" rtl="0" eaLnBrk="0" fontAlgn="base" hangingPunct="0">
        <a:spcBef>
          <a:spcPts val="1200"/>
        </a:spcBef>
        <a:spcAft>
          <a:spcPct val="0"/>
        </a:spcAft>
        <a:buFont typeface="Wingdings" charset="0"/>
        <a:buChar char=""/>
        <a:defRPr sz="20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1pPr>
      <a:lvl2pPr marL="685800" indent="-228600" algn="l" rtl="0" eaLnBrk="0" fontAlgn="base" hangingPunct="0">
        <a:spcBef>
          <a:spcPts val="1200"/>
        </a:spcBef>
        <a:spcAft>
          <a:spcPct val="0"/>
        </a:spcAft>
        <a:buClr>
          <a:srgbClr val="BFBFBF"/>
        </a:buClr>
        <a:buFont typeface="Wingdings" charset="0"/>
        <a:buChar char=""/>
        <a:defRPr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2pPr>
      <a:lvl3pPr marL="11430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3pPr>
      <a:lvl4pPr marL="1600200" indent="-228600" algn="l" rtl="0" eaLnBrk="0" fontAlgn="base" hangingPunct="0">
        <a:spcBef>
          <a:spcPts val="1200"/>
        </a:spcBef>
        <a:spcAft>
          <a:spcPct val="0"/>
        </a:spcAft>
        <a:buClr>
          <a:srgbClr val="BFBFBF"/>
        </a:buClr>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4pPr>
      <a:lvl5pPr marL="20574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5pPr>
      <a:lvl6pPr marL="25146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6pPr>
      <a:lvl7pPr marL="29718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7pPr>
      <a:lvl8pPr marL="34290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8pPr>
      <a:lvl9pPr marL="38862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Arial"/>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675" y="228600"/>
            <a:ext cx="8502650" cy="1143000"/>
          </a:xfrm>
          <a:prstGeom prst="rect">
            <a:avLst/>
          </a:prstGeom>
        </p:spPr>
        <p:txBody>
          <a:bodyPr vert="horz" lIns="91440" tIns="45720" rIns="91440" bIns="45720" rtlCol="0" anchor="t" anchorCtr="0">
            <a:noAutofit/>
            <a:scene3d>
              <a:camera prst="orthographicFront"/>
              <a:lightRig rig="balanced" dir="t"/>
            </a:scene3d>
            <a:sp3d>
              <a:extrusionClr>
                <a:schemeClr val="tx1">
                  <a:lumMod val="75000"/>
                </a:schemeClr>
              </a:extrusionClr>
            </a:sp3d>
          </a:bodyPr>
          <a:lstStyle/>
          <a:p>
            <a:r>
              <a:rPr lang="en-US" smtClean="0"/>
              <a:t>Click to edit Master title style</a:t>
            </a:r>
            <a:endParaRPr/>
          </a:p>
        </p:txBody>
      </p:sp>
      <p:sp>
        <p:nvSpPr>
          <p:cNvPr id="3" name="Text Placeholder 2"/>
          <p:cNvSpPr>
            <a:spLocks noGrp="1"/>
          </p:cNvSpPr>
          <p:nvPr>
            <p:ph type="body" idx="1"/>
          </p:nvPr>
        </p:nvSpPr>
        <p:spPr>
          <a:xfrm>
            <a:off x="990600" y="1905000"/>
            <a:ext cx="73152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543675"/>
            <a:ext cx="2133600" cy="24447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rgbClr val="FFFFFF"/>
                </a:solidFill>
                <a:latin typeface="Candara" charset="0"/>
              </a:defRPr>
            </a:lvl1pPr>
          </a:lstStyle>
          <a:p>
            <a:fld id="{7D69D399-66C4-FF49-8B36-8A9EC5621B50}" type="datetimeFigureOut">
              <a:rPr lang="en-US"/>
              <a:pPr/>
              <a:t>9/13/16</a:t>
            </a:fld>
            <a:endParaRPr lang="en-US"/>
          </a:p>
        </p:txBody>
      </p:sp>
      <p:sp>
        <p:nvSpPr>
          <p:cNvPr id="5" name="Footer Placeholder 4"/>
          <p:cNvSpPr>
            <a:spLocks noGrp="1"/>
          </p:cNvSpPr>
          <p:nvPr>
            <p:ph type="ftr" sz="quarter" idx="3"/>
          </p:nvPr>
        </p:nvSpPr>
        <p:spPr>
          <a:xfrm>
            <a:off x="3124200" y="6543675"/>
            <a:ext cx="2895600" cy="244475"/>
          </a:xfrm>
          <a:prstGeom prst="rect">
            <a:avLst/>
          </a:prstGeom>
        </p:spPr>
        <p:txBody>
          <a:bodyPr vert="horz" lIns="91440" tIns="45720" rIns="91440" bIns="45720" rtlCol="0" anchor="ctr"/>
          <a:lstStyle>
            <a:lvl1pPr algn="ctr" eaLnBrk="1" fontAlgn="auto" hangingPunct="1">
              <a:spcBef>
                <a:spcPts val="0"/>
              </a:spcBef>
              <a:spcAft>
                <a:spcPts val="0"/>
              </a:spcAft>
              <a:defRPr sz="1400">
                <a:solidFill>
                  <a:prstClr val="white">
                    <a:tint val="75000"/>
                  </a:prstClr>
                </a:solidFill>
                <a:effectLst>
                  <a:outerShdw blurRad="63500" sx="102000" sy="102000" algn="ctr" rotWithShape="0">
                    <a:prstClr val="black">
                      <a:alpha val="40000"/>
                    </a:prstClr>
                  </a:outerShdw>
                </a:effectLst>
                <a:latin typeface="+mj-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43675"/>
            <a:ext cx="21336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latin typeface="Candara" charset="0"/>
              </a:defRPr>
            </a:lvl1pPr>
          </a:lstStyle>
          <a:p>
            <a:fld id="{3C4F63CC-98D5-A14D-BC71-3930D7A01098}" type="slidenum">
              <a:rPr lang="en-US"/>
              <a:pPr/>
              <a:t>‹#›</a:t>
            </a:fld>
            <a:endParaRPr lang="en-US"/>
          </a:p>
        </p:txBody>
      </p:sp>
      <p:grpSp>
        <p:nvGrpSpPr>
          <p:cNvPr id="11271" name="Group 12"/>
          <p:cNvGrpSpPr>
            <a:grpSpLocks/>
          </p:cNvGrpSpPr>
          <p:nvPr/>
        </p:nvGrpSpPr>
        <p:grpSpPr bwMode="auto">
          <a:xfrm>
            <a:off x="0" y="0"/>
            <a:ext cx="9144000" cy="6858000"/>
            <a:chOff x="0" y="0"/>
            <a:chExt cx="9144000" cy="6858000"/>
          </a:xfrm>
        </p:grpSpPr>
        <p:sp>
          <p:nvSpPr>
            <p:cNvPr id="9" name="Rectangle 8"/>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0" name="Rectangle 9"/>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1" name="Rectangle 10"/>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2" name="Rectangle 11"/>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grpSp>
    </p:spTree>
  </p:cSld>
  <p:clrMap bg1="dk1" tx1="lt1" bg2="dk2" tx2="lt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 id="2147484734" r:id="rId12"/>
  </p:sldLayoutIdLst>
  <p:transition xmlns:p14="http://schemas.microsoft.com/office/powerpoint/2010/main"/>
  <p:txStyles>
    <p:titleStyle>
      <a:lvl1pPr algn="l" rtl="0" eaLnBrk="0" fontAlgn="base" hangingPunct="0">
        <a:spcBef>
          <a:spcPct val="0"/>
        </a:spcBef>
        <a:spcAft>
          <a:spcPct val="0"/>
        </a:spcAft>
        <a:defRPr sz="4000" kern="1200" spc="250">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ＭＳ Ｐゴシック" charset="0"/>
          <a:cs typeface="+mj-cs"/>
        </a:defRPr>
      </a:lvl1pPr>
      <a:lvl2pPr algn="l" rtl="0" eaLnBrk="0" fontAlgn="base" hangingPunct="0">
        <a:spcBef>
          <a:spcPct val="0"/>
        </a:spcBef>
        <a:spcAft>
          <a:spcPct val="0"/>
        </a:spcAft>
        <a:defRPr sz="4000">
          <a:solidFill>
            <a:schemeClr val="tx1"/>
          </a:solidFill>
          <a:latin typeface="Candara" pitchFamily="34" charset="0"/>
          <a:ea typeface="ＭＳ Ｐゴシック" charset="0"/>
        </a:defRPr>
      </a:lvl2pPr>
      <a:lvl3pPr algn="l" rtl="0" eaLnBrk="0" fontAlgn="base" hangingPunct="0">
        <a:spcBef>
          <a:spcPct val="0"/>
        </a:spcBef>
        <a:spcAft>
          <a:spcPct val="0"/>
        </a:spcAft>
        <a:defRPr sz="4000">
          <a:solidFill>
            <a:schemeClr val="tx1"/>
          </a:solidFill>
          <a:latin typeface="Candara" pitchFamily="34" charset="0"/>
          <a:ea typeface="ＭＳ Ｐゴシック" charset="0"/>
        </a:defRPr>
      </a:lvl3pPr>
      <a:lvl4pPr algn="l" rtl="0" eaLnBrk="0" fontAlgn="base" hangingPunct="0">
        <a:spcBef>
          <a:spcPct val="0"/>
        </a:spcBef>
        <a:spcAft>
          <a:spcPct val="0"/>
        </a:spcAft>
        <a:defRPr sz="4000">
          <a:solidFill>
            <a:schemeClr val="tx1"/>
          </a:solidFill>
          <a:latin typeface="Candara" pitchFamily="34" charset="0"/>
          <a:ea typeface="ＭＳ Ｐゴシック" charset="0"/>
        </a:defRPr>
      </a:lvl4pPr>
      <a:lvl5pPr algn="l" rtl="0" eaLnBrk="0" fontAlgn="base" hangingPunct="0">
        <a:spcBef>
          <a:spcPct val="0"/>
        </a:spcBef>
        <a:spcAft>
          <a:spcPct val="0"/>
        </a:spcAft>
        <a:defRPr sz="4000">
          <a:solidFill>
            <a:schemeClr val="tx1"/>
          </a:solidFill>
          <a:latin typeface="Candara" pitchFamily="34" charset="0"/>
          <a:ea typeface="ＭＳ Ｐゴシック" charset="0"/>
        </a:defRPr>
      </a:lvl5pPr>
      <a:lvl6pPr marL="457200" algn="l" rtl="0" fontAlgn="base">
        <a:spcBef>
          <a:spcPct val="0"/>
        </a:spcBef>
        <a:spcAft>
          <a:spcPct val="0"/>
        </a:spcAft>
        <a:defRPr sz="4000">
          <a:solidFill>
            <a:schemeClr val="tx1"/>
          </a:solidFill>
          <a:latin typeface="Candara" pitchFamily="34" charset="0"/>
        </a:defRPr>
      </a:lvl6pPr>
      <a:lvl7pPr marL="914400" algn="l" rtl="0" fontAlgn="base">
        <a:spcBef>
          <a:spcPct val="0"/>
        </a:spcBef>
        <a:spcAft>
          <a:spcPct val="0"/>
        </a:spcAft>
        <a:defRPr sz="4000">
          <a:solidFill>
            <a:schemeClr val="tx1"/>
          </a:solidFill>
          <a:latin typeface="Candara" pitchFamily="34" charset="0"/>
        </a:defRPr>
      </a:lvl7pPr>
      <a:lvl8pPr marL="1371600" algn="l" rtl="0" fontAlgn="base">
        <a:spcBef>
          <a:spcPct val="0"/>
        </a:spcBef>
        <a:spcAft>
          <a:spcPct val="0"/>
        </a:spcAft>
        <a:defRPr sz="4000">
          <a:solidFill>
            <a:schemeClr val="tx1"/>
          </a:solidFill>
          <a:latin typeface="Candara" pitchFamily="34" charset="0"/>
        </a:defRPr>
      </a:lvl8pPr>
      <a:lvl9pPr marL="1828800" algn="l" rtl="0" fontAlgn="base">
        <a:spcBef>
          <a:spcPct val="0"/>
        </a:spcBef>
        <a:spcAft>
          <a:spcPct val="0"/>
        </a:spcAft>
        <a:defRPr sz="4000">
          <a:solidFill>
            <a:schemeClr val="tx1"/>
          </a:solidFill>
          <a:latin typeface="Candara" pitchFamily="34" charset="0"/>
        </a:defRPr>
      </a:lvl9pPr>
    </p:titleStyle>
    <p:bodyStyle>
      <a:lvl1pPr marL="228600" indent="-228600" algn="l" rtl="0" eaLnBrk="0" fontAlgn="base" hangingPunct="0">
        <a:spcBef>
          <a:spcPts val="1200"/>
        </a:spcBef>
        <a:spcAft>
          <a:spcPct val="0"/>
        </a:spcAft>
        <a:buFont typeface="Wingdings" charset="0"/>
        <a:buChar char=""/>
        <a:defRPr sz="20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1pPr>
      <a:lvl2pPr marL="685800" indent="-228600" algn="l" rtl="0" eaLnBrk="0" fontAlgn="base" hangingPunct="0">
        <a:spcBef>
          <a:spcPts val="1200"/>
        </a:spcBef>
        <a:spcAft>
          <a:spcPct val="0"/>
        </a:spcAft>
        <a:buClr>
          <a:srgbClr val="BFBFBF"/>
        </a:buClr>
        <a:buFont typeface="Wingdings" charset="0"/>
        <a:buChar char=""/>
        <a:defRPr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2pPr>
      <a:lvl3pPr marL="11430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3pPr>
      <a:lvl4pPr marL="1600200" indent="-228600" algn="l" rtl="0" eaLnBrk="0" fontAlgn="base" hangingPunct="0">
        <a:spcBef>
          <a:spcPts val="1200"/>
        </a:spcBef>
        <a:spcAft>
          <a:spcPct val="0"/>
        </a:spcAft>
        <a:buClr>
          <a:srgbClr val="BFBFBF"/>
        </a:buClr>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4pPr>
      <a:lvl5pPr marL="20574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5pPr>
      <a:lvl6pPr marL="25146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6pPr>
      <a:lvl7pPr marL="29718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7pPr>
      <a:lvl8pPr marL="34290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8pPr>
      <a:lvl9pPr marL="38862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675" y="228600"/>
            <a:ext cx="8502650" cy="1143000"/>
          </a:xfrm>
          <a:prstGeom prst="rect">
            <a:avLst/>
          </a:prstGeom>
        </p:spPr>
        <p:txBody>
          <a:bodyPr vert="horz" lIns="91440" tIns="45720" rIns="91440" bIns="45720" rtlCol="0" anchor="t" anchorCtr="0">
            <a:noAutofit/>
            <a:scene3d>
              <a:camera prst="orthographicFront"/>
              <a:lightRig rig="balanced" dir="t"/>
            </a:scene3d>
            <a:sp3d>
              <a:extrusionClr>
                <a:schemeClr val="tx1">
                  <a:lumMod val="75000"/>
                </a:schemeClr>
              </a:extrusionClr>
            </a:sp3d>
          </a:bodyPr>
          <a:lstStyle/>
          <a:p>
            <a:r>
              <a:rPr lang="en-US" smtClean="0"/>
              <a:t>Click to edit Master title style</a:t>
            </a:r>
            <a:endParaRPr/>
          </a:p>
        </p:txBody>
      </p:sp>
      <p:sp>
        <p:nvSpPr>
          <p:cNvPr id="3" name="Text Placeholder 2"/>
          <p:cNvSpPr>
            <a:spLocks noGrp="1"/>
          </p:cNvSpPr>
          <p:nvPr>
            <p:ph type="body" idx="1"/>
          </p:nvPr>
        </p:nvSpPr>
        <p:spPr>
          <a:xfrm>
            <a:off x="990600" y="1905000"/>
            <a:ext cx="73152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543675"/>
            <a:ext cx="2133600" cy="24447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rgbClr val="FFFFFF"/>
                </a:solidFill>
                <a:latin typeface="Candara" charset="0"/>
              </a:defRPr>
            </a:lvl1pPr>
          </a:lstStyle>
          <a:p>
            <a:fld id="{CCD28C2C-D181-F743-8A60-ADEA855D372D}" type="datetimeFigureOut">
              <a:rPr lang="en-US"/>
              <a:pPr/>
              <a:t>9/13/16</a:t>
            </a:fld>
            <a:endParaRPr lang="en-US"/>
          </a:p>
        </p:txBody>
      </p:sp>
      <p:sp>
        <p:nvSpPr>
          <p:cNvPr id="5" name="Footer Placeholder 4"/>
          <p:cNvSpPr>
            <a:spLocks noGrp="1"/>
          </p:cNvSpPr>
          <p:nvPr>
            <p:ph type="ftr" sz="quarter" idx="3"/>
          </p:nvPr>
        </p:nvSpPr>
        <p:spPr>
          <a:xfrm>
            <a:off x="3124200" y="6543675"/>
            <a:ext cx="2895600" cy="244475"/>
          </a:xfrm>
          <a:prstGeom prst="rect">
            <a:avLst/>
          </a:prstGeom>
        </p:spPr>
        <p:txBody>
          <a:bodyPr vert="horz" lIns="91440" tIns="45720" rIns="91440" bIns="45720" rtlCol="0" anchor="ctr"/>
          <a:lstStyle>
            <a:lvl1pPr algn="ctr" eaLnBrk="1" fontAlgn="auto" hangingPunct="1">
              <a:spcBef>
                <a:spcPts val="0"/>
              </a:spcBef>
              <a:spcAft>
                <a:spcPts val="0"/>
              </a:spcAft>
              <a:defRPr sz="1400">
                <a:solidFill>
                  <a:prstClr val="white">
                    <a:tint val="75000"/>
                  </a:prstClr>
                </a:solidFill>
                <a:effectLst>
                  <a:outerShdw blurRad="63500" sx="102000" sy="102000" algn="ctr" rotWithShape="0">
                    <a:prstClr val="black">
                      <a:alpha val="40000"/>
                    </a:prstClr>
                  </a:outerShdw>
                </a:effectLst>
                <a:latin typeface="+mj-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43675"/>
            <a:ext cx="21336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latin typeface="Candara" charset="0"/>
              </a:defRPr>
            </a:lvl1pPr>
          </a:lstStyle>
          <a:p>
            <a:fld id="{B82EE8CF-5162-FB46-AB6F-2856AC9FECFB}" type="slidenum">
              <a:rPr lang="en-US"/>
              <a:pPr/>
              <a:t>‹#›</a:t>
            </a:fld>
            <a:endParaRPr lang="en-US"/>
          </a:p>
        </p:txBody>
      </p:sp>
      <p:grpSp>
        <p:nvGrpSpPr>
          <p:cNvPr id="12295" name="Group 12"/>
          <p:cNvGrpSpPr>
            <a:grpSpLocks/>
          </p:cNvGrpSpPr>
          <p:nvPr/>
        </p:nvGrpSpPr>
        <p:grpSpPr bwMode="auto">
          <a:xfrm>
            <a:off x="0" y="0"/>
            <a:ext cx="9144000" cy="6858000"/>
            <a:chOff x="0" y="0"/>
            <a:chExt cx="9144000" cy="6858000"/>
          </a:xfrm>
        </p:grpSpPr>
        <p:sp>
          <p:nvSpPr>
            <p:cNvPr id="9" name="Rectangle 8"/>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0" name="Rectangle 9"/>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1" name="Rectangle 10"/>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2" name="Rectangle 11"/>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grpSp>
    </p:spTree>
  </p:cSld>
  <p:clrMap bg1="dk1" tx1="lt1" bg2="dk2" tx2="lt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Lst>
  <p:transition xmlns:p14="http://schemas.microsoft.com/office/powerpoint/2010/main"/>
  <p:txStyles>
    <p:titleStyle>
      <a:lvl1pPr algn="l" rtl="0" eaLnBrk="0" fontAlgn="base" hangingPunct="0">
        <a:spcBef>
          <a:spcPct val="0"/>
        </a:spcBef>
        <a:spcAft>
          <a:spcPct val="0"/>
        </a:spcAft>
        <a:defRPr sz="4000" kern="1200" spc="250">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ＭＳ Ｐゴシック" charset="0"/>
          <a:cs typeface="+mj-cs"/>
        </a:defRPr>
      </a:lvl1pPr>
      <a:lvl2pPr algn="l" rtl="0" eaLnBrk="0" fontAlgn="base" hangingPunct="0">
        <a:spcBef>
          <a:spcPct val="0"/>
        </a:spcBef>
        <a:spcAft>
          <a:spcPct val="0"/>
        </a:spcAft>
        <a:defRPr sz="4000">
          <a:solidFill>
            <a:schemeClr val="tx1"/>
          </a:solidFill>
          <a:latin typeface="Candara" pitchFamily="34" charset="0"/>
          <a:ea typeface="ＭＳ Ｐゴシック" charset="0"/>
        </a:defRPr>
      </a:lvl2pPr>
      <a:lvl3pPr algn="l" rtl="0" eaLnBrk="0" fontAlgn="base" hangingPunct="0">
        <a:spcBef>
          <a:spcPct val="0"/>
        </a:spcBef>
        <a:spcAft>
          <a:spcPct val="0"/>
        </a:spcAft>
        <a:defRPr sz="4000">
          <a:solidFill>
            <a:schemeClr val="tx1"/>
          </a:solidFill>
          <a:latin typeface="Candara" pitchFamily="34" charset="0"/>
          <a:ea typeface="ＭＳ Ｐゴシック" charset="0"/>
        </a:defRPr>
      </a:lvl3pPr>
      <a:lvl4pPr algn="l" rtl="0" eaLnBrk="0" fontAlgn="base" hangingPunct="0">
        <a:spcBef>
          <a:spcPct val="0"/>
        </a:spcBef>
        <a:spcAft>
          <a:spcPct val="0"/>
        </a:spcAft>
        <a:defRPr sz="4000">
          <a:solidFill>
            <a:schemeClr val="tx1"/>
          </a:solidFill>
          <a:latin typeface="Candara" pitchFamily="34" charset="0"/>
          <a:ea typeface="ＭＳ Ｐゴシック" charset="0"/>
        </a:defRPr>
      </a:lvl4pPr>
      <a:lvl5pPr algn="l" rtl="0" eaLnBrk="0" fontAlgn="base" hangingPunct="0">
        <a:spcBef>
          <a:spcPct val="0"/>
        </a:spcBef>
        <a:spcAft>
          <a:spcPct val="0"/>
        </a:spcAft>
        <a:defRPr sz="4000">
          <a:solidFill>
            <a:schemeClr val="tx1"/>
          </a:solidFill>
          <a:latin typeface="Candara" pitchFamily="34" charset="0"/>
          <a:ea typeface="ＭＳ Ｐゴシック" charset="0"/>
        </a:defRPr>
      </a:lvl5pPr>
      <a:lvl6pPr marL="457200" algn="l" rtl="0" fontAlgn="base">
        <a:spcBef>
          <a:spcPct val="0"/>
        </a:spcBef>
        <a:spcAft>
          <a:spcPct val="0"/>
        </a:spcAft>
        <a:defRPr sz="4000">
          <a:solidFill>
            <a:schemeClr val="tx1"/>
          </a:solidFill>
          <a:latin typeface="Candara" pitchFamily="34" charset="0"/>
        </a:defRPr>
      </a:lvl6pPr>
      <a:lvl7pPr marL="914400" algn="l" rtl="0" fontAlgn="base">
        <a:spcBef>
          <a:spcPct val="0"/>
        </a:spcBef>
        <a:spcAft>
          <a:spcPct val="0"/>
        </a:spcAft>
        <a:defRPr sz="4000">
          <a:solidFill>
            <a:schemeClr val="tx1"/>
          </a:solidFill>
          <a:latin typeface="Candara" pitchFamily="34" charset="0"/>
        </a:defRPr>
      </a:lvl7pPr>
      <a:lvl8pPr marL="1371600" algn="l" rtl="0" fontAlgn="base">
        <a:spcBef>
          <a:spcPct val="0"/>
        </a:spcBef>
        <a:spcAft>
          <a:spcPct val="0"/>
        </a:spcAft>
        <a:defRPr sz="4000">
          <a:solidFill>
            <a:schemeClr val="tx1"/>
          </a:solidFill>
          <a:latin typeface="Candara" pitchFamily="34" charset="0"/>
        </a:defRPr>
      </a:lvl8pPr>
      <a:lvl9pPr marL="1828800" algn="l" rtl="0" fontAlgn="base">
        <a:spcBef>
          <a:spcPct val="0"/>
        </a:spcBef>
        <a:spcAft>
          <a:spcPct val="0"/>
        </a:spcAft>
        <a:defRPr sz="4000">
          <a:solidFill>
            <a:schemeClr val="tx1"/>
          </a:solidFill>
          <a:latin typeface="Candara" pitchFamily="34" charset="0"/>
        </a:defRPr>
      </a:lvl9pPr>
    </p:titleStyle>
    <p:bodyStyle>
      <a:lvl1pPr marL="228600" indent="-228600" algn="l" rtl="0" eaLnBrk="0" fontAlgn="base" hangingPunct="0">
        <a:spcBef>
          <a:spcPts val="1200"/>
        </a:spcBef>
        <a:spcAft>
          <a:spcPct val="0"/>
        </a:spcAft>
        <a:buFont typeface="Wingdings" charset="0"/>
        <a:buChar char=""/>
        <a:defRPr sz="20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1pPr>
      <a:lvl2pPr marL="685800" indent="-228600" algn="l" rtl="0" eaLnBrk="0" fontAlgn="base" hangingPunct="0">
        <a:spcBef>
          <a:spcPts val="1200"/>
        </a:spcBef>
        <a:spcAft>
          <a:spcPct val="0"/>
        </a:spcAft>
        <a:buClr>
          <a:srgbClr val="BFBFBF"/>
        </a:buClr>
        <a:buFont typeface="Wingdings" charset="0"/>
        <a:buChar char=""/>
        <a:defRPr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2pPr>
      <a:lvl3pPr marL="11430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3pPr>
      <a:lvl4pPr marL="1600200" indent="-228600" algn="l" rtl="0" eaLnBrk="0" fontAlgn="base" hangingPunct="0">
        <a:spcBef>
          <a:spcPts val="1200"/>
        </a:spcBef>
        <a:spcAft>
          <a:spcPct val="0"/>
        </a:spcAft>
        <a:buClr>
          <a:srgbClr val="BFBFBF"/>
        </a:buClr>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4pPr>
      <a:lvl5pPr marL="20574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5pPr>
      <a:lvl6pPr marL="25146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6pPr>
      <a:lvl7pPr marL="29718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7pPr>
      <a:lvl8pPr marL="34290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8pPr>
      <a:lvl9pPr marL="38862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675" y="228600"/>
            <a:ext cx="8502650" cy="1143000"/>
          </a:xfrm>
          <a:prstGeom prst="rect">
            <a:avLst/>
          </a:prstGeom>
        </p:spPr>
        <p:txBody>
          <a:bodyPr vert="horz" lIns="91440" tIns="45720" rIns="91440" bIns="45720" rtlCol="0" anchor="t" anchorCtr="0">
            <a:noAutofit/>
            <a:scene3d>
              <a:camera prst="orthographicFront"/>
              <a:lightRig rig="balanced" dir="t"/>
            </a:scene3d>
            <a:sp3d>
              <a:extrusionClr>
                <a:schemeClr val="tx1">
                  <a:lumMod val="75000"/>
                </a:schemeClr>
              </a:extrusionClr>
            </a:sp3d>
          </a:bodyPr>
          <a:lstStyle/>
          <a:p>
            <a:r>
              <a:rPr lang="en-US" smtClean="0"/>
              <a:t>Click to edit Master title style</a:t>
            </a:r>
            <a:endParaRPr/>
          </a:p>
        </p:txBody>
      </p:sp>
      <p:sp>
        <p:nvSpPr>
          <p:cNvPr id="3" name="Text Placeholder 2"/>
          <p:cNvSpPr>
            <a:spLocks noGrp="1"/>
          </p:cNvSpPr>
          <p:nvPr>
            <p:ph type="body" idx="1"/>
          </p:nvPr>
        </p:nvSpPr>
        <p:spPr>
          <a:xfrm>
            <a:off x="990600" y="1905000"/>
            <a:ext cx="73152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543675"/>
            <a:ext cx="2133600" cy="24447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rgbClr val="FFFFFF"/>
                </a:solidFill>
                <a:latin typeface="Candara" charset="0"/>
              </a:defRPr>
            </a:lvl1pPr>
          </a:lstStyle>
          <a:p>
            <a:fld id="{39A0E6C2-5776-8B4E-AA23-FA345F53F57D}" type="datetimeFigureOut">
              <a:rPr lang="en-US"/>
              <a:pPr/>
              <a:t>9/13/16</a:t>
            </a:fld>
            <a:endParaRPr lang="en-US"/>
          </a:p>
        </p:txBody>
      </p:sp>
      <p:sp>
        <p:nvSpPr>
          <p:cNvPr id="5" name="Footer Placeholder 4"/>
          <p:cNvSpPr>
            <a:spLocks noGrp="1"/>
          </p:cNvSpPr>
          <p:nvPr>
            <p:ph type="ftr" sz="quarter" idx="3"/>
          </p:nvPr>
        </p:nvSpPr>
        <p:spPr>
          <a:xfrm>
            <a:off x="3124200" y="6543675"/>
            <a:ext cx="2895600" cy="244475"/>
          </a:xfrm>
          <a:prstGeom prst="rect">
            <a:avLst/>
          </a:prstGeom>
        </p:spPr>
        <p:txBody>
          <a:bodyPr vert="horz" lIns="91440" tIns="45720" rIns="91440" bIns="45720" rtlCol="0" anchor="ctr"/>
          <a:lstStyle>
            <a:lvl1pPr algn="ctr" eaLnBrk="1" fontAlgn="auto" hangingPunct="1">
              <a:spcBef>
                <a:spcPts val="0"/>
              </a:spcBef>
              <a:spcAft>
                <a:spcPts val="0"/>
              </a:spcAft>
              <a:defRPr sz="1400">
                <a:solidFill>
                  <a:prstClr val="white">
                    <a:tint val="75000"/>
                  </a:prstClr>
                </a:solidFill>
                <a:effectLst>
                  <a:outerShdw blurRad="63500" sx="102000" sy="102000" algn="ctr" rotWithShape="0">
                    <a:prstClr val="black">
                      <a:alpha val="40000"/>
                    </a:prstClr>
                  </a:outerShdw>
                </a:effectLst>
                <a:latin typeface="+mj-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543675"/>
            <a:ext cx="21336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latin typeface="Candara" charset="0"/>
              </a:defRPr>
            </a:lvl1pPr>
          </a:lstStyle>
          <a:p>
            <a:fld id="{4A1CE48C-EF37-614F-ADF4-14AE71A03E81}" type="slidenum">
              <a:rPr lang="en-US"/>
              <a:pPr/>
              <a:t>‹#›</a:t>
            </a:fld>
            <a:endParaRPr lang="en-US"/>
          </a:p>
        </p:txBody>
      </p:sp>
      <p:grpSp>
        <p:nvGrpSpPr>
          <p:cNvPr id="13319" name="Group 12"/>
          <p:cNvGrpSpPr>
            <a:grpSpLocks/>
          </p:cNvGrpSpPr>
          <p:nvPr/>
        </p:nvGrpSpPr>
        <p:grpSpPr bwMode="auto">
          <a:xfrm>
            <a:off x="0" y="0"/>
            <a:ext cx="9144000" cy="6858000"/>
            <a:chOff x="0" y="0"/>
            <a:chExt cx="9144000" cy="6858000"/>
          </a:xfrm>
        </p:grpSpPr>
        <p:sp>
          <p:nvSpPr>
            <p:cNvPr id="9" name="Rectangle 8"/>
            <p:cNvSpPr/>
            <p:nvPr/>
          </p:nvSpPr>
          <p:spPr>
            <a:xfrm>
              <a:off x="0" y="0"/>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0" name="Rectangle 9"/>
            <p:cNvSpPr/>
            <p:nvPr/>
          </p:nvSpPr>
          <p:spPr>
            <a:xfrm flipV="1">
              <a:off x="0" y="6710082"/>
              <a:ext cx="9144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1" name="Rectangle 10"/>
            <p:cNvSpPr/>
            <p:nvPr/>
          </p:nvSpPr>
          <p:spPr>
            <a:xfrm rot="16200000" flipV="1">
              <a:off x="5641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sp>
          <p:nvSpPr>
            <p:cNvPr id="12" name="Rectangle 11"/>
            <p:cNvSpPr/>
            <p:nvPr/>
          </p:nvSpPr>
          <p:spPr>
            <a:xfrm rot="5400000" flipH="1" flipV="1">
              <a:off x="-3355041" y="3355041"/>
              <a:ext cx="6858000" cy="147918"/>
            </a:xfrm>
            <a:prstGeom prst="rect">
              <a:avLst/>
            </a:prstGeom>
            <a:gradFill>
              <a:gsLst>
                <a:gs pos="0">
                  <a:schemeClr val="bg2"/>
                </a:gs>
                <a:gs pos="50000">
                  <a:schemeClr val="bg2">
                    <a:alpha val="20000"/>
                  </a:schemeClr>
                </a:gs>
                <a:gs pos="100000">
                  <a:schemeClr val="bg2">
                    <a:alpha val="0"/>
                  </a:schemeClr>
                </a:gs>
              </a:gsLst>
              <a:lin ang="5400000" scaled="0"/>
            </a:gradFill>
            <a:ln>
              <a:noFill/>
            </a:ln>
            <a:effectLst>
              <a:softEdge rad="63500"/>
            </a:effectLst>
            <a:scene3d>
              <a:camera prst="orthographicFront"/>
              <a:lightRig rig="morning" dir="t"/>
            </a:scene3d>
            <a:sp3d>
              <a:bevelT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grpSp>
    </p:spTree>
  </p:cSld>
  <p:clrMap bg1="dk1" tx1="lt1" bg2="dk2" tx2="lt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 id="2147484759" r:id="rId12"/>
    <p:sldLayoutId id="2147484760" r:id="rId13"/>
  </p:sldLayoutIdLst>
  <p:transition xmlns:p14="http://schemas.microsoft.com/office/powerpoint/2010/main"/>
  <p:txStyles>
    <p:titleStyle>
      <a:lvl1pPr algn="l" rtl="0" eaLnBrk="0" fontAlgn="base" hangingPunct="0">
        <a:spcBef>
          <a:spcPct val="0"/>
        </a:spcBef>
        <a:spcAft>
          <a:spcPct val="0"/>
        </a:spcAft>
        <a:defRPr sz="4000" kern="1200" spc="250">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ＭＳ Ｐゴシック" charset="0"/>
          <a:cs typeface="+mj-cs"/>
        </a:defRPr>
      </a:lvl1pPr>
      <a:lvl2pPr algn="l" rtl="0" eaLnBrk="0" fontAlgn="base" hangingPunct="0">
        <a:spcBef>
          <a:spcPct val="0"/>
        </a:spcBef>
        <a:spcAft>
          <a:spcPct val="0"/>
        </a:spcAft>
        <a:defRPr sz="4000">
          <a:solidFill>
            <a:schemeClr val="tx1"/>
          </a:solidFill>
          <a:latin typeface="Candara" pitchFamily="34" charset="0"/>
          <a:ea typeface="ＭＳ Ｐゴシック" charset="0"/>
        </a:defRPr>
      </a:lvl2pPr>
      <a:lvl3pPr algn="l" rtl="0" eaLnBrk="0" fontAlgn="base" hangingPunct="0">
        <a:spcBef>
          <a:spcPct val="0"/>
        </a:spcBef>
        <a:spcAft>
          <a:spcPct val="0"/>
        </a:spcAft>
        <a:defRPr sz="4000">
          <a:solidFill>
            <a:schemeClr val="tx1"/>
          </a:solidFill>
          <a:latin typeface="Candara" pitchFamily="34" charset="0"/>
          <a:ea typeface="ＭＳ Ｐゴシック" charset="0"/>
        </a:defRPr>
      </a:lvl3pPr>
      <a:lvl4pPr algn="l" rtl="0" eaLnBrk="0" fontAlgn="base" hangingPunct="0">
        <a:spcBef>
          <a:spcPct val="0"/>
        </a:spcBef>
        <a:spcAft>
          <a:spcPct val="0"/>
        </a:spcAft>
        <a:defRPr sz="4000">
          <a:solidFill>
            <a:schemeClr val="tx1"/>
          </a:solidFill>
          <a:latin typeface="Candara" pitchFamily="34" charset="0"/>
          <a:ea typeface="ＭＳ Ｐゴシック" charset="0"/>
        </a:defRPr>
      </a:lvl4pPr>
      <a:lvl5pPr algn="l" rtl="0" eaLnBrk="0" fontAlgn="base" hangingPunct="0">
        <a:spcBef>
          <a:spcPct val="0"/>
        </a:spcBef>
        <a:spcAft>
          <a:spcPct val="0"/>
        </a:spcAft>
        <a:defRPr sz="4000">
          <a:solidFill>
            <a:schemeClr val="tx1"/>
          </a:solidFill>
          <a:latin typeface="Candara" pitchFamily="34" charset="0"/>
          <a:ea typeface="ＭＳ Ｐゴシック" charset="0"/>
        </a:defRPr>
      </a:lvl5pPr>
      <a:lvl6pPr marL="457200" algn="l" rtl="0" fontAlgn="base">
        <a:spcBef>
          <a:spcPct val="0"/>
        </a:spcBef>
        <a:spcAft>
          <a:spcPct val="0"/>
        </a:spcAft>
        <a:defRPr sz="4000">
          <a:solidFill>
            <a:schemeClr val="tx1"/>
          </a:solidFill>
          <a:latin typeface="Candara" pitchFamily="34" charset="0"/>
        </a:defRPr>
      </a:lvl6pPr>
      <a:lvl7pPr marL="914400" algn="l" rtl="0" fontAlgn="base">
        <a:spcBef>
          <a:spcPct val="0"/>
        </a:spcBef>
        <a:spcAft>
          <a:spcPct val="0"/>
        </a:spcAft>
        <a:defRPr sz="4000">
          <a:solidFill>
            <a:schemeClr val="tx1"/>
          </a:solidFill>
          <a:latin typeface="Candara" pitchFamily="34" charset="0"/>
        </a:defRPr>
      </a:lvl7pPr>
      <a:lvl8pPr marL="1371600" algn="l" rtl="0" fontAlgn="base">
        <a:spcBef>
          <a:spcPct val="0"/>
        </a:spcBef>
        <a:spcAft>
          <a:spcPct val="0"/>
        </a:spcAft>
        <a:defRPr sz="4000">
          <a:solidFill>
            <a:schemeClr val="tx1"/>
          </a:solidFill>
          <a:latin typeface="Candara" pitchFamily="34" charset="0"/>
        </a:defRPr>
      </a:lvl8pPr>
      <a:lvl9pPr marL="1828800" algn="l" rtl="0" fontAlgn="base">
        <a:spcBef>
          <a:spcPct val="0"/>
        </a:spcBef>
        <a:spcAft>
          <a:spcPct val="0"/>
        </a:spcAft>
        <a:defRPr sz="4000">
          <a:solidFill>
            <a:schemeClr val="tx1"/>
          </a:solidFill>
          <a:latin typeface="Candara" pitchFamily="34" charset="0"/>
        </a:defRPr>
      </a:lvl9pPr>
    </p:titleStyle>
    <p:bodyStyle>
      <a:lvl1pPr marL="228600" indent="-228600" algn="l" rtl="0" eaLnBrk="0" fontAlgn="base" hangingPunct="0">
        <a:spcBef>
          <a:spcPts val="1200"/>
        </a:spcBef>
        <a:spcAft>
          <a:spcPct val="0"/>
        </a:spcAft>
        <a:buFont typeface="Wingdings" charset="0"/>
        <a:buChar char=""/>
        <a:defRPr sz="20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1pPr>
      <a:lvl2pPr marL="685800" indent="-228600" algn="l" rtl="0" eaLnBrk="0" fontAlgn="base" hangingPunct="0">
        <a:spcBef>
          <a:spcPts val="1200"/>
        </a:spcBef>
        <a:spcAft>
          <a:spcPct val="0"/>
        </a:spcAft>
        <a:buClr>
          <a:srgbClr val="BFBFBF"/>
        </a:buClr>
        <a:buFont typeface="Wingdings" charset="0"/>
        <a:buChar char=""/>
        <a:defRPr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2pPr>
      <a:lvl3pPr marL="11430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3pPr>
      <a:lvl4pPr marL="1600200" indent="-228600" algn="l" rtl="0" eaLnBrk="0" fontAlgn="base" hangingPunct="0">
        <a:spcBef>
          <a:spcPts val="1200"/>
        </a:spcBef>
        <a:spcAft>
          <a:spcPct val="0"/>
        </a:spcAft>
        <a:buClr>
          <a:srgbClr val="BFBFBF"/>
        </a:buClr>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4pPr>
      <a:lvl5pPr marL="2057400" indent="-228600" algn="l" rtl="0" eaLnBrk="0" fontAlgn="base" hangingPunct="0">
        <a:spcBef>
          <a:spcPts val="1200"/>
        </a:spcBef>
        <a:spcAft>
          <a:spcPct val="0"/>
        </a:spcAft>
        <a:buFont typeface="Wingdings" charset="0"/>
        <a:buChar char=""/>
        <a:defRPr sz="1600" kern="1200">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ＭＳ Ｐゴシック" charset="0"/>
          <a:cs typeface="+mn-cs"/>
        </a:defRPr>
      </a:lvl5pPr>
      <a:lvl6pPr marL="25146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6pPr>
      <a:lvl7pPr marL="29718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7pPr>
      <a:lvl8pPr marL="3429000" indent="-228600" algn="l" defTabSz="914400" rtl="0" eaLnBrk="1" latinLnBrk="0" hangingPunct="1">
        <a:spcBef>
          <a:spcPts val="1200"/>
        </a:spcBef>
        <a:buClr>
          <a:schemeClr val="tx1">
            <a:lumMod val="75000"/>
          </a:schemeClr>
        </a:buClr>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8pPr>
      <a:lvl9pPr marL="3886200" indent="-228600" algn="l" defTabSz="914400" rtl="0" eaLnBrk="1" latinLnBrk="0" hangingPunct="1">
        <a:spcBef>
          <a:spcPts val="1200"/>
        </a:spcBef>
        <a:buFont typeface="Wingdings" pitchFamily="2" charset="2"/>
        <a:buChar char=""/>
        <a:defRPr sz="1600" kern="1200">
          <a:ln>
            <a:noFill/>
          </a:ln>
          <a:gradFill>
            <a:gsLst>
              <a:gs pos="0">
                <a:schemeClr val="tx1">
                  <a:lumMod val="85000"/>
                </a:schemeClr>
              </a:gs>
              <a:gs pos="50000">
                <a:schemeClr val="tx1"/>
              </a:gs>
            </a:gsLst>
            <a:lin ang="5400000" scaled="0"/>
          </a:gradFill>
          <a:effectLst>
            <a:outerShdw blurRad="50800" dist="50800" dir="3000000" algn="ctr"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4687888" y="5873750"/>
            <a:ext cx="2895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lumMod val="65000"/>
                    <a:lumOff val="3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600" b="1"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600" b="1">
          <a:solidFill>
            <a:schemeClr val="bg1"/>
          </a:solidFill>
          <a:latin typeface="Arial" charset="0"/>
          <a:ea typeface="ＭＳ Ｐゴシック" charset="0"/>
        </a:defRPr>
      </a:lvl2pPr>
      <a:lvl3pPr algn="l" defTabSz="457200" rtl="0" eaLnBrk="0" fontAlgn="base" hangingPunct="0">
        <a:spcBef>
          <a:spcPct val="0"/>
        </a:spcBef>
        <a:spcAft>
          <a:spcPct val="0"/>
        </a:spcAft>
        <a:defRPr sz="3600" b="1">
          <a:solidFill>
            <a:schemeClr val="bg1"/>
          </a:solidFill>
          <a:latin typeface="Arial" charset="0"/>
          <a:ea typeface="ＭＳ Ｐゴシック" charset="0"/>
        </a:defRPr>
      </a:lvl3pPr>
      <a:lvl4pPr algn="l" defTabSz="457200" rtl="0" eaLnBrk="0" fontAlgn="base" hangingPunct="0">
        <a:spcBef>
          <a:spcPct val="0"/>
        </a:spcBef>
        <a:spcAft>
          <a:spcPct val="0"/>
        </a:spcAft>
        <a:defRPr sz="3600" b="1">
          <a:solidFill>
            <a:schemeClr val="bg1"/>
          </a:solidFill>
          <a:latin typeface="Arial" charset="0"/>
          <a:ea typeface="ＭＳ Ｐゴシック" charset="0"/>
        </a:defRPr>
      </a:lvl4pPr>
      <a:lvl5pPr algn="l" defTabSz="457200" rtl="0" eaLnBrk="0" fontAlgn="base" hangingPunct="0">
        <a:spcBef>
          <a:spcPct val="0"/>
        </a:spcBef>
        <a:spcAft>
          <a:spcPct val="0"/>
        </a:spcAft>
        <a:defRPr sz="3600" b="1">
          <a:solidFill>
            <a:schemeClr val="bg1"/>
          </a:solidFill>
          <a:latin typeface="Arial" charset="0"/>
          <a:ea typeface="ＭＳ Ｐゴシック" charset="0"/>
        </a:defRPr>
      </a:lvl5pPr>
      <a:lvl6pPr marL="457200" algn="l" defTabSz="457200" rtl="0" fontAlgn="base">
        <a:spcBef>
          <a:spcPct val="0"/>
        </a:spcBef>
        <a:spcAft>
          <a:spcPct val="0"/>
        </a:spcAft>
        <a:defRPr sz="3600" b="1">
          <a:solidFill>
            <a:schemeClr val="bg1"/>
          </a:solidFill>
          <a:latin typeface="Arial" charset="0"/>
        </a:defRPr>
      </a:lvl6pPr>
      <a:lvl7pPr marL="914400" algn="l" defTabSz="457200" rtl="0" fontAlgn="base">
        <a:spcBef>
          <a:spcPct val="0"/>
        </a:spcBef>
        <a:spcAft>
          <a:spcPct val="0"/>
        </a:spcAft>
        <a:defRPr sz="3600" b="1">
          <a:solidFill>
            <a:schemeClr val="bg1"/>
          </a:solidFill>
          <a:latin typeface="Arial" charset="0"/>
        </a:defRPr>
      </a:lvl7pPr>
      <a:lvl8pPr marL="1371600" algn="l" defTabSz="457200" rtl="0" fontAlgn="base">
        <a:spcBef>
          <a:spcPct val="0"/>
        </a:spcBef>
        <a:spcAft>
          <a:spcPct val="0"/>
        </a:spcAft>
        <a:defRPr sz="3600" b="1">
          <a:solidFill>
            <a:schemeClr val="bg1"/>
          </a:solidFill>
          <a:latin typeface="Arial" charset="0"/>
        </a:defRPr>
      </a:lvl8pPr>
      <a:lvl9pPr marL="1828800" algn="l" defTabSz="457200" rtl="0" fontAlgn="base">
        <a:spcBef>
          <a:spcPct val="0"/>
        </a:spcBef>
        <a:spcAft>
          <a:spcPct val="0"/>
        </a:spcAft>
        <a:defRPr sz="3600" b="1">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335588" y="6467475"/>
            <a:ext cx="2895600" cy="21907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white">
                    <a:lumMod val="85000"/>
                  </a:prstClr>
                </a:solidFill>
                <a:latin typeface="+mn-lt"/>
                <a:ea typeface="+mn-ea"/>
                <a:cs typeface="+mn-cs"/>
              </a:defRPr>
            </a:lvl1pPr>
          </a:lstStyle>
          <a:p>
            <a:pPr>
              <a:defRPr/>
            </a:pPr>
            <a:r>
              <a:rPr lang="en-US"/>
              <a:t>Module Title #####-##</a:t>
            </a:r>
          </a:p>
        </p:txBody>
      </p:sp>
    </p:spTree>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Lst>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mj-cs"/>
        </a:defRPr>
      </a:lvl1pPr>
      <a:lvl2pPr algn="l" defTabSz="457200" rtl="0" eaLnBrk="0" fontAlgn="base" hangingPunct="0">
        <a:spcBef>
          <a:spcPct val="0"/>
        </a:spcBef>
        <a:spcAft>
          <a:spcPct val="0"/>
        </a:spcAft>
        <a:defRPr sz="3200">
          <a:solidFill>
            <a:schemeClr val="bg1"/>
          </a:solidFill>
          <a:latin typeface="Arial" charset="0"/>
          <a:ea typeface="ＭＳ Ｐゴシック"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0"/>
        </a:defRPr>
      </a:lvl5pPr>
      <a:lvl6pPr marL="457200" algn="l" defTabSz="457200" rtl="0" fontAlgn="base">
        <a:spcBef>
          <a:spcPct val="0"/>
        </a:spcBef>
        <a:spcAft>
          <a:spcPct val="0"/>
        </a:spcAft>
        <a:defRPr sz="3200">
          <a:solidFill>
            <a:schemeClr val="bg1"/>
          </a:solidFill>
          <a:latin typeface="Arial" charset="0"/>
        </a:defRPr>
      </a:lvl6pPr>
      <a:lvl7pPr marL="914400" algn="l" defTabSz="457200" rtl="0" fontAlgn="base">
        <a:spcBef>
          <a:spcPct val="0"/>
        </a:spcBef>
        <a:spcAft>
          <a:spcPct val="0"/>
        </a:spcAft>
        <a:defRPr sz="3200">
          <a:solidFill>
            <a:schemeClr val="bg1"/>
          </a:solidFill>
          <a:latin typeface="Arial" charset="0"/>
        </a:defRPr>
      </a:lvl7pPr>
      <a:lvl8pPr marL="1371600" algn="l" defTabSz="457200" rtl="0" fontAlgn="base">
        <a:spcBef>
          <a:spcPct val="0"/>
        </a:spcBef>
        <a:spcAft>
          <a:spcPct val="0"/>
        </a:spcAft>
        <a:defRPr sz="3200">
          <a:solidFill>
            <a:schemeClr val="bg1"/>
          </a:solidFill>
          <a:latin typeface="Arial" charset="0"/>
        </a:defRPr>
      </a:lvl8pPr>
      <a:lvl9pPr marL="1828800" algn="l" defTabSz="457200" rtl="0" fontAlgn="base">
        <a:spcBef>
          <a:spcPct val="0"/>
        </a:spcBef>
        <a:spcAft>
          <a:spcPct val="0"/>
        </a:spcAft>
        <a:defRPr sz="3200">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14.xml"/><Relationship Id="rId2"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8.xml"/><Relationship Id="rId3" Type="http://schemas.openxmlformats.org/officeDocument/2006/relationships/image" Target="../media/image57.wmf"/></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62.xml"/><Relationship Id="rId2"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48.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2.xml"/><Relationship Id="rId3"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43.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7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3694113"/>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660775"/>
            <a:ext cx="20732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en-US" dirty="0" smtClean="0"/>
              <a:t>Masonry Tender Training Program </a:t>
            </a:r>
            <a:endParaRPr lang="en-US" dirty="0"/>
          </a:p>
        </p:txBody>
      </p:sp>
      <p:pic>
        <p:nvPicPr>
          <p:cNvPr id="110598" name="Picture 8" descr="C:\Users\accounting\Desktop\shared\Shared\Presentations and Speeches\Masonry Career Presentation\2009-09-10 Excellence Photos\2008 gold Trowel winner Private Residence\Image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075" y="5214938"/>
            <a:ext cx="1981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s://lh6.googleusercontent.com/-krIKcPHBbBU/U4i18oHP6QI/AAAAAAAAIyY/lxj7OeNINQo/s512/106_1761F0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47663"/>
            <a:ext cx="528955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bwMode="auto">
          <a:xfrm>
            <a:off x="458788" y="917575"/>
            <a:ext cx="7793037" cy="495300"/>
          </a:xfrm>
          <a:ln>
            <a:miter lim="800000"/>
            <a:headEnd/>
            <a:tailEnd/>
          </a:ln>
        </p:spPr>
        <p:txBody>
          <a:bodyPr wrap="square" numCol="1" compatLnSpc="1">
            <a:prstTxWarp prst="textNoShape">
              <a:avLst/>
            </a:prstTxWarp>
          </a:bodyPr>
          <a:lstStyle/>
          <a:p>
            <a:pPr>
              <a:defRPr/>
            </a:pPr>
            <a:r>
              <a:rPr lang="en-US" dirty="0">
                <a:ea typeface="+mj-ea"/>
              </a:rPr>
              <a:t>Concrete Masonry Units </a:t>
            </a:r>
          </a:p>
        </p:txBody>
      </p:sp>
      <p:sp>
        <p:nvSpPr>
          <p:cNvPr id="40963" name="Content Placeholder 5"/>
          <p:cNvSpPr>
            <a:spLocks noGrp="1"/>
          </p:cNvSpPr>
          <p:nvPr>
            <p:ph type="body" sz="quarter" idx="11"/>
          </p:nvPr>
        </p:nvSpPr>
        <p:spPr>
          <a:xfrm>
            <a:off x="506413" y="1598613"/>
            <a:ext cx="8124825" cy="4221162"/>
          </a:xfrm>
        </p:spPr>
        <p:txBody>
          <a:bodyPr/>
          <a:lstStyle/>
          <a:p>
            <a:pPr lvl="1">
              <a:buFont typeface="Wingdings" panose="05000000000000000000" pitchFamily="2" charset="2"/>
              <a:buChar char=""/>
              <a:defRPr/>
            </a:pPr>
            <a:r>
              <a:rPr lang="en-US" dirty="0" smtClean="0">
                <a:ea typeface="+mn-ea"/>
              </a:rPr>
              <a:t>Classified by intended use, size, and appearance</a:t>
            </a:r>
          </a:p>
          <a:p>
            <a:pPr lvl="1">
              <a:buFont typeface="Wingdings" panose="05000000000000000000" pitchFamily="2" charset="2"/>
              <a:buChar char=""/>
              <a:defRPr/>
            </a:pPr>
            <a:r>
              <a:rPr lang="en-US" dirty="0" smtClean="0">
                <a:ea typeface="+mn-ea"/>
              </a:rPr>
              <a:t>ASTM International standards for masonry units:</a:t>
            </a:r>
          </a:p>
          <a:p>
            <a:pPr lvl="2">
              <a:buFont typeface="Wingdings" panose="05000000000000000000" pitchFamily="2" charset="2"/>
              <a:buChar char=""/>
              <a:defRPr/>
            </a:pPr>
            <a:r>
              <a:rPr lang="en-US" dirty="0" smtClean="0">
                <a:ea typeface="+mn-ea"/>
              </a:rPr>
              <a:t>Loadbearing and nonbearing concrete block</a:t>
            </a:r>
          </a:p>
          <a:p>
            <a:pPr lvl="2">
              <a:buFont typeface="Wingdings" panose="05000000000000000000" pitchFamily="2" charset="2"/>
              <a:buChar char=""/>
              <a:defRPr/>
            </a:pPr>
            <a:r>
              <a:rPr lang="en-US" dirty="0" smtClean="0">
                <a:ea typeface="+mn-ea"/>
              </a:rPr>
              <a:t>Concrete brick </a:t>
            </a:r>
          </a:p>
          <a:p>
            <a:pPr lvl="2">
              <a:buFont typeface="Wingdings" panose="05000000000000000000" pitchFamily="2" charset="2"/>
              <a:buChar char=""/>
              <a:defRPr/>
            </a:pPr>
            <a:r>
              <a:rPr lang="en-US" dirty="0" smtClean="0">
                <a:ea typeface="+mn-ea"/>
              </a:rPr>
              <a:t>Calcium silicate face brick</a:t>
            </a:r>
          </a:p>
          <a:p>
            <a:pPr lvl="2">
              <a:buFont typeface="Wingdings" panose="05000000000000000000" pitchFamily="2" charset="2"/>
              <a:buChar char=""/>
              <a:defRPr/>
            </a:pPr>
            <a:r>
              <a:rPr lang="en-US" dirty="0" smtClean="0">
                <a:ea typeface="+mn-ea"/>
              </a:rPr>
              <a:t>Pre-faced or prefinished facing units</a:t>
            </a:r>
          </a:p>
          <a:p>
            <a:pPr lvl="2">
              <a:buFont typeface="Wingdings" panose="05000000000000000000" pitchFamily="2" charset="2"/>
              <a:buChar char=""/>
              <a:defRPr/>
            </a:pPr>
            <a:r>
              <a:rPr lang="en-US" dirty="0" smtClean="0">
                <a:ea typeface="+mn-ea"/>
              </a:rPr>
              <a:t>Manholes and catch basin units</a:t>
            </a:r>
          </a:p>
        </p:txBody>
      </p:sp>
      <p:sp>
        <p:nvSpPr>
          <p:cNvPr id="4" name="Footer Placeholder 3"/>
          <p:cNvSpPr>
            <a:spLocks noGrp="1"/>
          </p:cNvSpPr>
          <p:nvPr>
            <p:ph type="ftr" sz="quarter" idx="12"/>
          </p:nvPr>
        </p:nvSpPr>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solidFill>
                  <a:srgbClr val="FFFFFF"/>
                </a:solidFill>
                <a:latin typeface="Candara" charset="0"/>
              </a:rPr>
              <a:t>Introduction to Masonry 28101-13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https://lh3.googleusercontent.com/-jRwSE86YdjU/U5ewuGqLVFI/AAAAAAAAJKY/Qhx1ndg6CZ0/s720/2%2520Masonry%2520Details%2520%2526%2520Nuan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775017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03 Riverwalk Building N Exterior W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0425"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bwMode="auto">
          <a:xfrm>
            <a:off x="223838" y="457200"/>
            <a:ext cx="8229600" cy="506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Concrete Masonry Units (CMU)</a:t>
            </a:r>
          </a:p>
        </p:txBody>
      </p:sp>
      <p:sp>
        <p:nvSpPr>
          <p:cNvPr id="139267" name="Content Placeholder 2"/>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r>
              <a:rPr lang="en-US">
                <a:latin typeface="Arial" charset="0"/>
              </a:rPr>
              <a:t>Typical actual dimensions:</a:t>
            </a:r>
            <a:br>
              <a:rPr lang="en-US">
                <a:latin typeface="Arial" charset="0"/>
              </a:rPr>
            </a:br>
            <a:endParaRPr lang="en-US">
              <a:latin typeface="Arial" charset="0"/>
            </a:endParaRPr>
          </a:p>
          <a:p>
            <a:pPr lvl="1"/>
            <a:r>
              <a:rPr lang="en-US">
                <a:latin typeface="Arial" charset="0"/>
              </a:rPr>
              <a:t>Width x Height x Length</a:t>
            </a:r>
          </a:p>
          <a:p>
            <a:pPr lvl="1"/>
            <a:endParaRPr lang="en-US">
              <a:latin typeface="Arial" charset="0"/>
            </a:endParaRPr>
          </a:p>
          <a:p>
            <a:pPr lvl="1"/>
            <a:r>
              <a:rPr lang="en-US">
                <a:latin typeface="Arial" charset="0"/>
              </a:rPr>
              <a:t>8 x 8 x 16</a:t>
            </a:r>
          </a:p>
        </p:txBody>
      </p:sp>
      <p:sp>
        <p:nvSpPr>
          <p:cNvPr id="4" name="Footer Placeholder 3"/>
          <p:cNvSpPr>
            <a:spLocks noGrp="1"/>
          </p:cNvSpPr>
          <p:nvPr>
            <p:ph type="ftr" sz="quarter" idx="12"/>
          </p:nvPr>
        </p:nvSpPr>
        <p:spPr/>
        <p:txBody>
          <a:bodyPr/>
          <a:lstStyle/>
          <a:p>
            <a:pPr>
              <a:defRPr/>
            </a:pPr>
            <a:r>
              <a:rPr lang="en-US" dirty="0" smtClean="0"/>
              <a:t>Introduction to Masonry 28101-13</a:t>
            </a:r>
            <a:endParaRPr lang="en-US" dirty="0"/>
          </a:p>
        </p:txBody>
      </p:sp>
      <p:pic>
        <p:nvPicPr>
          <p:cNvPr id="139269" name="Picture 8" descr="ACTU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9050" y="2479675"/>
            <a:ext cx="3132138"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TextBox 9"/>
          <p:cNvSpPr txBox="1">
            <a:spLocks noChangeArrowheads="1"/>
          </p:cNvSpPr>
          <p:nvPr/>
        </p:nvSpPr>
        <p:spPr bwMode="auto">
          <a:xfrm rot="1065722">
            <a:off x="5081588" y="41116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000000"/>
                </a:solidFill>
              </a:rPr>
              <a:t>7 5⁄8"</a:t>
            </a:r>
          </a:p>
        </p:txBody>
      </p:sp>
      <p:sp>
        <p:nvSpPr>
          <p:cNvPr id="139271" name="TextBox 10"/>
          <p:cNvSpPr txBox="1">
            <a:spLocks noChangeArrowheads="1"/>
          </p:cNvSpPr>
          <p:nvPr/>
        </p:nvSpPr>
        <p:spPr bwMode="auto">
          <a:xfrm rot="-1206733">
            <a:off x="7032625" y="3940175"/>
            <a:ext cx="881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000000"/>
                </a:solidFill>
              </a:rPr>
              <a:t>15 5⁄8"</a:t>
            </a:r>
          </a:p>
        </p:txBody>
      </p:sp>
      <p:sp>
        <p:nvSpPr>
          <p:cNvPr id="139272" name="TextBox 11"/>
          <p:cNvSpPr txBox="1">
            <a:spLocks noChangeArrowheads="1"/>
          </p:cNvSpPr>
          <p:nvPr/>
        </p:nvSpPr>
        <p:spPr bwMode="auto">
          <a:xfrm rot="-5400000">
            <a:off x="7867650" y="2900363"/>
            <a:ext cx="75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000000"/>
                </a:solidFill>
              </a:rPr>
              <a:t>7 5⁄8”</a:t>
            </a:r>
          </a:p>
        </p:txBody>
      </p:sp>
      <p:sp>
        <p:nvSpPr>
          <p:cNvPr id="139273" name="TextBox 12"/>
          <p:cNvSpPr txBox="1">
            <a:spLocks noChangeArrowheads="1"/>
          </p:cNvSpPr>
          <p:nvPr/>
        </p:nvSpPr>
        <p:spPr bwMode="auto">
          <a:xfrm>
            <a:off x="5932488" y="4575175"/>
            <a:ext cx="215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000000"/>
                </a:solidFill>
              </a:rPr>
              <a:t>Actual Unit</a:t>
            </a:r>
          </a:p>
          <a:p>
            <a:pPr algn="ctr" eaLnBrk="1" hangingPunct="1"/>
            <a:r>
              <a:rPr lang="en-US">
                <a:solidFill>
                  <a:srgbClr val="000000"/>
                </a:solidFill>
              </a:rPr>
              <a:t>Dimensions</a:t>
            </a:r>
          </a:p>
        </p:txBody>
      </p:sp>
      <p:pic>
        <p:nvPicPr>
          <p:cNvPr id="139274" name="Picture 10" descr="NCC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9688" y="4465638"/>
            <a:ext cx="37338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Parts of a CMU</a:t>
            </a:r>
          </a:p>
        </p:txBody>
      </p:sp>
      <p:sp>
        <p:nvSpPr>
          <p:cNvPr id="141315" name="Content Placeholder 2"/>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marL="0" indent="0">
              <a:buFont typeface="Arial" charset="0"/>
              <a:buNone/>
            </a:pPr>
            <a:endParaRPr lang="en-US">
              <a:latin typeface="Arial" charset="0"/>
            </a:endParaRPr>
          </a:p>
        </p:txBody>
      </p:sp>
      <p:sp>
        <p:nvSpPr>
          <p:cNvPr id="4" name="Footer Placeholder 3"/>
          <p:cNvSpPr>
            <a:spLocks noGrp="1"/>
          </p:cNvSpPr>
          <p:nvPr>
            <p:ph type="ftr" sz="quarter" idx="12"/>
          </p:nvPr>
        </p:nvSpPr>
        <p:spPr/>
        <p:txBody>
          <a:bodyPr/>
          <a:lstStyle/>
          <a:p>
            <a:pPr>
              <a:defRPr/>
            </a:pPr>
            <a:r>
              <a:rPr lang="en-US" dirty="0" smtClean="0">
                <a:solidFill>
                  <a:schemeClr val="tx1"/>
                </a:solidFill>
              </a:rPr>
              <a:t>Introduction to Masonry 28101-13</a:t>
            </a:r>
            <a:endParaRPr lang="en-US" dirty="0">
              <a:solidFill>
                <a:schemeClr val="tx1"/>
              </a:solidFill>
            </a:endParaRPr>
          </a:p>
        </p:txBody>
      </p:sp>
      <p:pic>
        <p:nvPicPr>
          <p:cNvPr id="141317" name="Picture 12"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25" y="2706688"/>
            <a:ext cx="2806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93750" y="1908175"/>
            <a:ext cx="132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Cross Web</a:t>
            </a:r>
          </a:p>
        </p:txBody>
      </p:sp>
      <p:sp>
        <p:nvSpPr>
          <p:cNvPr id="7" name="TextBox 6"/>
          <p:cNvSpPr txBox="1">
            <a:spLocks noChangeArrowheads="1"/>
          </p:cNvSpPr>
          <p:nvPr/>
        </p:nvSpPr>
        <p:spPr bwMode="auto">
          <a:xfrm>
            <a:off x="2776538" y="248285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Cell or Core</a:t>
            </a:r>
          </a:p>
        </p:txBody>
      </p:sp>
      <p:sp>
        <p:nvSpPr>
          <p:cNvPr id="8" name="TextBox 7"/>
          <p:cNvSpPr txBox="1">
            <a:spLocks noChangeArrowheads="1"/>
          </p:cNvSpPr>
          <p:nvPr/>
        </p:nvSpPr>
        <p:spPr bwMode="auto">
          <a:xfrm>
            <a:off x="355600" y="551815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Face Shell</a:t>
            </a:r>
          </a:p>
        </p:txBody>
      </p:sp>
      <p:sp>
        <p:nvSpPr>
          <p:cNvPr id="9" name="TextBox 8"/>
          <p:cNvSpPr txBox="1">
            <a:spLocks noChangeArrowheads="1"/>
          </p:cNvSpPr>
          <p:nvPr/>
        </p:nvSpPr>
        <p:spPr bwMode="auto">
          <a:xfrm>
            <a:off x="3073400" y="5392738"/>
            <a:ext cx="117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Plain End</a:t>
            </a:r>
          </a:p>
        </p:txBody>
      </p:sp>
      <p:pic>
        <p:nvPicPr>
          <p:cNvPr id="141322" name="Picture 13" desc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2838450"/>
            <a:ext cx="253523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6157913" y="1958975"/>
            <a:ext cx="157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Concave End</a:t>
            </a:r>
          </a:p>
        </p:txBody>
      </p:sp>
      <p:sp>
        <p:nvSpPr>
          <p:cNvPr id="16" name="TextBox 15"/>
          <p:cNvSpPr txBox="1">
            <a:spLocks noChangeArrowheads="1"/>
          </p:cNvSpPr>
          <p:nvPr/>
        </p:nvSpPr>
        <p:spPr bwMode="auto">
          <a:xfrm>
            <a:off x="6948488" y="556260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Ends or Ears</a:t>
            </a:r>
          </a:p>
        </p:txBody>
      </p:sp>
      <p:pic>
        <p:nvPicPr>
          <p:cNvPr id="141325" name="Picture 25" descr="arrow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4450" y="2814638"/>
            <a:ext cx="8604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6" name="Picture 26" descr="arrow1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7175" y="2303463"/>
            <a:ext cx="4032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7" name="Picture 27" descr="arrow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8838" y="4240213"/>
            <a:ext cx="668337"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8" name="Picture 28" descr="arrow3.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700000">
            <a:off x="2575719" y="4937919"/>
            <a:ext cx="10461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9" name="Picture 29" descr="arrow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26263" y="2303463"/>
            <a:ext cx="503237"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0" name="Picture 30" descr="arrow5.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381248">
            <a:off x="7021513" y="4686300"/>
            <a:ext cx="6889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1" name="Picture 31" descr="arrow6.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61275" y="4235450"/>
            <a:ext cx="2254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Common Shapes for CMU</a:t>
            </a:r>
          </a:p>
        </p:txBody>
      </p:sp>
      <p:sp>
        <p:nvSpPr>
          <p:cNvPr id="142339" name="Content Placeholder 2"/>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ndParaRPr>
          </a:p>
        </p:txBody>
      </p:sp>
      <p:sp>
        <p:nvSpPr>
          <p:cNvPr id="4" name="Footer Placeholder 3"/>
          <p:cNvSpPr>
            <a:spLocks noGrp="1"/>
          </p:cNvSpPr>
          <p:nvPr>
            <p:ph type="ftr" sz="quarter" idx="12"/>
          </p:nvPr>
        </p:nvSpPr>
        <p:spPr/>
        <p:txBody>
          <a:bodyPr/>
          <a:lstStyle/>
          <a:p>
            <a:pPr>
              <a:defRPr/>
            </a:pPr>
            <a:r>
              <a:rPr lang="en-US" dirty="0" smtClean="0"/>
              <a:t>Introduction to Masonry 28101-13</a:t>
            </a:r>
            <a:endParaRPr lang="en-US" dirty="0"/>
          </a:p>
        </p:txBody>
      </p:sp>
      <p:sp>
        <p:nvSpPr>
          <p:cNvPr id="142341" name="TextBox 26"/>
          <p:cNvSpPr txBox="1">
            <a:spLocks noChangeArrowheads="1"/>
          </p:cNvSpPr>
          <p:nvPr/>
        </p:nvSpPr>
        <p:spPr bwMode="auto">
          <a:xfrm>
            <a:off x="590550" y="2865438"/>
            <a:ext cx="2228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000000"/>
                </a:solidFill>
              </a:rPr>
              <a:t>8816 Stretcher</a:t>
            </a:r>
          </a:p>
        </p:txBody>
      </p:sp>
      <p:sp>
        <p:nvSpPr>
          <p:cNvPr id="142342" name="TextBox 27"/>
          <p:cNvSpPr txBox="1">
            <a:spLocks noChangeArrowheads="1"/>
          </p:cNvSpPr>
          <p:nvPr/>
        </p:nvSpPr>
        <p:spPr bwMode="auto">
          <a:xfrm>
            <a:off x="2587625" y="2847975"/>
            <a:ext cx="219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000000"/>
                </a:solidFill>
              </a:rPr>
              <a:t>888 Half</a:t>
            </a:r>
          </a:p>
        </p:txBody>
      </p:sp>
      <p:sp>
        <p:nvSpPr>
          <p:cNvPr id="142343" name="TextBox 28"/>
          <p:cNvSpPr txBox="1">
            <a:spLocks noChangeArrowheads="1"/>
          </p:cNvSpPr>
          <p:nvPr/>
        </p:nvSpPr>
        <p:spPr bwMode="auto">
          <a:xfrm>
            <a:off x="4648200" y="2863850"/>
            <a:ext cx="1990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000000"/>
                </a:solidFill>
              </a:rPr>
              <a:t>8816 Bond Beam</a:t>
            </a:r>
          </a:p>
        </p:txBody>
      </p:sp>
      <p:sp>
        <p:nvSpPr>
          <p:cNvPr id="142344" name="TextBox 29"/>
          <p:cNvSpPr txBox="1">
            <a:spLocks noChangeArrowheads="1"/>
          </p:cNvSpPr>
          <p:nvPr/>
        </p:nvSpPr>
        <p:spPr bwMode="auto">
          <a:xfrm>
            <a:off x="6583363" y="2898775"/>
            <a:ext cx="219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000000"/>
                </a:solidFill>
              </a:rPr>
              <a:t>8416 Stretcher</a:t>
            </a:r>
          </a:p>
        </p:txBody>
      </p:sp>
      <p:sp>
        <p:nvSpPr>
          <p:cNvPr id="142345" name="TextBox 31"/>
          <p:cNvSpPr txBox="1">
            <a:spLocks noChangeArrowheads="1"/>
          </p:cNvSpPr>
          <p:nvPr/>
        </p:nvSpPr>
        <p:spPr bwMode="auto">
          <a:xfrm>
            <a:off x="369888" y="5511800"/>
            <a:ext cx="2462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000000"/>
                </a:solidFill>
              </a:rPr>
              <a:t>12816 Stretcher</a:t>
            </a:r>
          </a:p>
        </p:txBody>
      </p:sp>
      <p:sp>
        <p:nvSpPr>
          <p:cNvPr id="142346" name="TextBox 32"/>
          <p:cNvSpPr txBox="1">
            <a:spLocks noChangeArrowheads="1"/>
          </p:cNvSpPr>
          <p:nvPr/>
        </p:nvSpPr>
        <p:spPr bwMode="auto">
          <a:xfrm>
            <a:off x="4440238" y="5538788"/>
            <a:ext cx="2730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000000"/>
                </a:solidFill>
              </a:rPr>
              <a:t>4816 Interlock</a:t>
            </a:r>
          </a:p>
        </p:txBody>
      </p:sp>
      <p:sp>
        <p:nvSpPr>
          <p:cNvPr id="142347" name="TextBox 33"/>
          <p:cNvSpPr txBox="1">
            <a:spLocks noChangeArrowheads="1"/>
          </p:cNvSpPr>
          <p:nvPr/>
        </p:nvSpPr>
        <p:spPr bwMode="auto">
          <a:xfrm>
            <a:off x="2781300" y="5508625"/>
            <a:ext cx="2165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000000"/>
                </a:solidFill>
              </a:rPr>
              <a:t>4816 Stretcher</a:t>
            </a:r>
          </a:p>
        </p:txBody>
      </p:sp>
      <p:sp>
        <p:nvSpPr>
          <p:cNvPr id="142348" name="TextBox 35"/>
          <p:cNvSpPr txBox="1">
            <a:spLocks noChangeArrowheads="1"/>
          </p:cNvSpPr>
          <p:nvPr/>
        </p:nvSpPr>
        <p:spPr bwMode="auto">
          <a:xfrm>
            <a:off x="6872288" y="5518150"/>
            <a:ext cx="164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000000"/>
                </a:solidFill>
              </a:rPr>
              <a:t>8816 A-block</a:t>
            </a:r>
          </a:p>
        </p:txBody>
      </p:sp>
      <p:pic>
        <p:nvPicPr>
          <p:cNvPr id="14234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795463"/>
            <a:ext cx="131445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5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663" y="1862138"/>
            <a:ext cx="10858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51"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5" y="1709738"/>
            <a:ext cx="130492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52"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8025" y="1865313"/>
            <a:ext cx="13239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53"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413" y="4257675"/>
            <a:ext cx="14192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54"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9063" y="4525963"/>
            <a:ext cx="1028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55" name="Picture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2775" y="4467225"/>
            <a:ext cx="11334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2356"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7700" y="4435475"/>
            <a:ext cx="122872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Architectural Block Finishes</a:t>
            </a:r>
          </a:p>
        </p:txBody>
      </p:sp>
      <p:sp>
        <p:nvSpPr>
          <p:cNvPr id="144387" name="Content Placeholder 2"/>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lvl="1"/>
            <a:endParaRPr lang="en-US">
              <a:latin typeface="Arial" charset="0"/>
            </a:endParaRPr>
          </a:p>
        </p:txBody>
      </p:sp>
      <p:sp>
        <p:nvSpPr>
          <p:cNvPr id="4" name="Footer Placeholder 3"/>
          <p:cNvSpPr>
            <a:spLocks noGrp="1"/>
          </p:cNvSpPr>
          <p:nvPr>
            <p:ph type="ftr" sz="quarter" idx="12"/>
          </p:nvPr>
        </p:nvSpPr>
        <p:spPr/>
        <p:txBody>
          <a:bodyPr/>
          <a:lstStyle/>
          <a:p>
            <a:pPr>
              <a:defRPr/>
            </a:pPr>
            <a:r>
              <a:rPr lang="en-US" dirty="0" smtClean="0">
                <a:solidFill>
                  <a:schemeClr val="tx1"/>
                </a:solidFill>
              </a:rPr>
              <a:t>Introduction to Masonry 28101-13</a:t>
            </a:r>
            <a:endParaRPr lang="en-US" dirty="0">
              <a:solidFill>
                <a:schemeClr val="tx1"/>
              </a:solidFill>
            </a:endParaRPr>
          </a:p>
        </p:txBody>
      </p:sp>
      <p:pic>
        <p:nvPicPr>
          <p:cNvPr id="144389" name="Picture 8" descr="splitfa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201738"/>
            <a:ext cx="141605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9" descr="fluted spli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5250" y="1201738"/>
            <a:ext cx="141605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10" descr="split and groun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5450" y="1193800"/>
            <a:ext cx="14128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11" descr="scored and groun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3695700"/>
            <a:ext cx="14144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Picture 12" descr="glase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3709988"/>
            <a:ext cx="141605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13" descr="slump bloick.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18150" y="3686175"/>
            <a:ext cx="141605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5" name="TextBox 17"/>
          <p:cNvSpPr txBox="1">
            <a:spLocks noChangeArrowheads="1"/>
          </p:cNvSpPr>
          <p:nvPr/>
        </p:nvSpPr>
        <p:spPr bwMode="auto">
          <a:xfrm>
            <a:off x="2378075" y="3111500"/>
            <a:ext cx="1328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a:t>Split Face and</a:t>
            </a:r>
            <a:br>
              <a:rPr lang="en-US" sz="1400"/>
            </a:br>
            <a:r>
              <a:rPr lang="en-US" sz="1400"/>
              <a:t> Glazed</a:t>
            </a:r>
          </a:p>
        </p:txBody>
      </p:sp>
      <p:sp>
        <p:nvSpPr>
          <p:cNvPr id="144396" name="TextBox 18"/>
          <p:cNvSpPr txBox="1">
            <a:spLocks noChangeArrowheads="1"/>
          </p:cNvSpPr>
          <p:nvPr/>
        </p:nvSpPr>
        <p:spPr bwMode="auto">
          <a:xfrm>
            <a:off x="4056063" y="3124200"/>
            <a:ext cx="1081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a:t>Fluted Split</a:t>
            </a:r>
            <a:br>
              <a:rPr lang="en-US" sz="1400"/>
            </a:br>
            <a:r>
              <a:rPr lang="en-US" sz="1400"/>
              <a:t> Face</a:t>
            </a:r>
          </a:p>
        </p:txBody>
      </p:sp>
      <p:sp>
        <p:nvSpPr>
          <p:cNvPr id="144397" name="TextBox 19"/>
          <p:cNvSpPr txBox="1">
            <a:spLocks noChangeArrowheads="1"/>
          </p:cNvSpPr>
          <p:nvPr/>
        </p:nvSpPr>
        <p:spPr bwMode="auto">
          <a:xfrm>
            <a:off x="5567363" y="3090863"/>
            <a:ext cx="1277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a:t>Split and</a:t>
            </a:r>
            <a:br>
              <a:rPr lang="en-US" sz="1400"/>
            </a:br>
            <a:r>
              <a:rPr lang="en-US" sz="1400"/>
              <a:t> Ground Face</a:t>
            </a:r>
          </a:p>
        </p:txBody>
      </p:sp>
      <p:sp>
        <p:nvSpPr>
          <p:cNvPr id="144398" name="TextBox 20"/>
          <p:cNvSpPr txBox="1">
            <a:spLocks noChangeArrowheads="1"/>
          </p:cNvSpPr>
          <p:nvPr/>
        </p:nvSpPr>
        <p:spPr bwMode="auto">
          <a:xfrm>
            <a:off x="2366963" y="5651500"/>
            <a:ext cx="1277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400"/>
              <a:t>Scored and</a:t>
            </a:r>
            <a:br>
              <a:rPr lang="en-US" sz="1400"/>
            </a:br>
            <a:r>
              <a:rPr lang="en-US" sz="1400"/>
              <a:t> Ground Face</a:t>
            </a:r>
          </a:p>
        </p:txBody>
      </p:sp>
      <p:sp>
        <p:nvSpPr>
          <p:cNvPr id="144399" name="TextBox 21"/>
          <p:cNvSpPr txBox="1">
            <a:spLocks noChangeArrowheads="1"/>
          </p:cNvSpPr>
          <p:nvPr/>
        </p:nvSpPr>
        <p:spPr bwMode="auto">
          <a:xfrm>
            <a:off x="4194175" y="5651500"/>
            <a:ext cx="75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1400"/>
              <a:t>Glazed</a:t>
            </a:r>
          </a:p>
        </p:txBody>
      </p:sp>
      <p:sp>
        <p:nvSpPr>
          <p:cNvPr id="144400" name="TextBox 22"/>
          <p:cNvSpPr txBox="1">
            <a:spLocks noChangeArrowheads="1"/>
          </p:cNvSpPr>
          <p:nvPr/>
        </p:nvSpPr>
        <p:spPr bwMode="auto">
          <a:xfrm>
            <a:off x="5621338" y="5651500"/>
            <a:ext cx="1181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1400"/>
              <a:t>Slump Block</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5"/>
          <p:cNvSpPr>
            <a:spLocks noGrp="1"/>
          </p:cNvSpPr>
          <p:nvPr>
            <p:ph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854075" lvl="1" indent="-396875">
              <a:defRPr/>
            </a:pPr>
            <a:endParaRPr lang="en-US" dirty="0" smtClean="0">
              <a:ea typeface="+mn-ea"/>
            </a:endParaRPr>
          </a:p>
          <a:p>
            <a:pPr marL="854075" lvl="1" indent="-396875">
              <a:defRPr/>
            </a:pPr>
            <a:r>
              <a:rPr lang="en-US" dirty="0" smtClean="0">
                <a:ea typeface="+mn-ea"/>
              </a:rPr>
              <a:t>Placed vertically and horizontally in CMU</a:t>
            </a:r>
          </a:p>
          <a:p>
            <a:pPr marL="457200" lvl="1" indent="0">
              <a:buFont typeface="Arial" charset="0"/>
              <a:buNone/>
              <a:defRPr/>
            </a:pPr>
            <a:endParaRPr lang="en-US" dirty="0" smtClean="0">
              <a:ea typeface="+mn-ea"/>
            </a:endParaRPr>
          </a:p>
        </p:txBody>
      </p:sp>
      <p:sp>
        <p:nvSpPr>
          <p:cNvPr id="8" name="Footer Placeholder 3"/>
          <p:cNvSpPr>
            <a:spLocks noGrp="1"/>
          </p:cNvSpPr>
          <p:nvPr>
            <p:ph type="ftr" sz="quarter" idx="12"/>
          </p:nvPr>
        </p:nvSpPr>
        <p:spPr>
          <a:xfrm>
            <a:off x="3657600" y="6467475"/>
            <a:ext cx="4573588" cy="219075"/>
          </a:xfrm>
        </p:spPr>
        <p:txBody>
          <a:bodyPr/>
          <a:lstStyle/>
          <a:p>
            <a:pPr>
              <a:defRPr/>
            </a:pPr>
            <a:r>
              <a:rPr lang="en-US" dirty="0" smtClean="0"/>
              <a:t>Masonry Units and Installation Techniques 28105-13</a:t>
            </a:r>
            <a:endParaRPr lang="en-US" dirty="0"/>
          </a:p>
        </p:txBody>
      </p:sp>
      <p:sp>
        <p:nvSpPr>
          <p:cNvPr id="146436"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Reinforcing Steel (Rebar)</a:t>
            </a:r>
            <a:br>
              <a:rPr lang="en-US">
                <a:latin typeface="Arial" charset="0"/>
              </a:rPr>
            </a:br>
            <a:endParaRPr lang="en-US">
              <a:latin typeface="Arial" charset="0"/>
            </a:endParaRPr>
          </a:p>
        </p:txBody>
      </p:sp>
      <p:pic>
        <p:nvPicPr>
          <p:cNvPr id="1464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3233738"/>
            <a:ext cx="2773363"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643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00400"/>
            <a:ext cx="30480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55688"/>
            <a:ext cx="798671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fontAlgn="auto">
              <a:spcAft>
                <a:spcPts val="0"/>
              </a:spcAft>
              <a:defRPr/>
            </a:pPr>
            <a:r>
              <a:rPr lang="en-US" dirty="0" smtClean="0"/>
              <a:t>Masonry Materials</a:t>
            </a:r>
            <a:endParaRPr lang="en-US" dirty="0"/>
          </a:p>
        </p:txBody>
      </p:sp>
      <p:pic>
        <p:nvPicPr>
          <p:cNvPr id="124931" name="Picture 2" descr="http://www.tectondesignbuild.com/TECdetMASONR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048000"/>
            <a:ext cx="22225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http://upload.wikimedia.org/wikipedia/commons/9/9b/Stone_w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191000"/>
            <a:ext cx="18415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6" descr="http://www.medleyblock.com/images/1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16891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Group 2"/>
          <p:cNvGrpSpPr>
            <a:grpSpLocks/>
          </p:cNvGrpSpPr>
          <p:nvPr/>
        </p:nvGrpSpPr>
        <p:grpSpPr bwMode="auto">
          <a:xfrm>
            <a:off x="727075" y="598488"/>
            <a:ext cx="7696200" cy="4837112"/>
            <a:chOff x="1062" y="905"/>
            <a:chExt cx="3936" cy="2892"/>
          </a:xfrm>
        </p:grpSpPr>
        <p:pic>
          <p:nvPicPr>
            <p:cNvPr id="204808" name="Picture 3"/>
            <p:cNvPicPr>
              <a:picLocks noChangeAspect="1" noChangeArrowheads="1"/>
            </p:cNvPicPr>
            <p:nvPr/>
          </p:nvPicPr>
          <p:blipFill>
            <a:blip r:embed="rId3" cstate="print"/>
            <a:srcRect l="27451" t="21082" r="24510" b="11708"/>
            <a:stretch>
              <a:fillRect/>
            </a:stretch>
          </p:blipFill>
          <p:spPr bwMode="auto">
            <a:xfrm>
              <a:off x="1062" y="905"/>
              <a:ext cx="3936" cy="2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9513" name="Text Box 4"/>
            <p:cNvSpPr txBox="1">
              <a:spLocks noChangeArrowheads="1"/>
            </p:cNvSpPr>
            <p:nvPr/>
          </p:nvSpPr>
          <p:spPr bwMode="auto">
            <a:xfrm>
              <a:off x="2832" y="1056"/>
              <a:ext cx="39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algn="ctr">
                <a:lnSpc>
                  <a:spcPct val="80000"/>
                </a:lnSpc>
              </a:pPr>
              <a:r>
                <a:rPr lang="en-US" sz="1800">
                  <a:solidFill>
                    <a:schemeClr val="bg2"/>
                  </a:solidFill>
                  <a:latin typeface="Arial Narrow" charset="0"/>
                </a:rPr>
                <a:t>Main ribs</a:t>
              </a:r>
            </a:p>
          </p:txBody>
        </p:sp>
        <p:sp>
          <p:nvSpPr>
            <p:cNvPr id="149514" name="Text Box 5"/>
            <p:cNvSpPr txBox="1">
              <a:spLocks noChangeArrowheads="1"/>
            </p:cNvSpPr>
            <p:nvPr/>
          </p:nvSpPr>
          <p:spPr bwMode="auto">
            <a:xfrm>
              <a:off x="2688" y="1488"/>
              <a:ext cx="672"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algn="ctr">
                <a:lnSpc>
                  <a:spcPct val="80000"/>
                </a:lnSpc>
              </a:pPr>
              <a:r>
                <a:rPr lang="en-US" sz="1800">
                  <a:solidFill>
                    <a:schemeClr val="bg2"/>
                  </a:solidFill>
                  <a:latin typeface="Arial Narrow" charset="0"/>
                </a:rPr>
                <a:t>Letter for producing mill</a:t>
              </a:r>
              <a:r>
                <a:rPr lang="en-US" sz="1800" baseline="30000">
                  <a:solidFill>
                    <a:schemeClr val="bg2"/>
                  </a:solidFill>
                  <a:latin typeface="Arial Narrow" charset="0"/>
                </a:rPr>
                <a:t>1</a:t>
              </a:r>
              <a:endParaRPr lang="en-US" sz="1800">
                <a:solidFill>
                  <a:schemeClr val="bg2"/>
                </a:solidFill>
                <a:latin typeface="Arial Narrow" charset="0"/>
              </a:endParaRPr>
            </a:p>
          </p:txBody>
        </p:sp>
        <p:sp>
          <p:nvSpPr>
            <p:cNvPr id="149515" name="Text Box 6"/>
            <p:cNvSpPr txBox="1">
              <a:spLocks noChangeArrowheads="1"/>
            </p:cNvSpPr>
            <p:nvPr/>
          </p:nvSpPr>
          <p:spPr bwMode="auto">
            <a:xfrm>
              <a:off x="2688" y="2016"/>
              <a:ext cx="624"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algn="ctr">
                <a:lnSpc>
                  <a:spcPct val="80000"/>
                </a:lnSpc>
              </a:pPr>
              <a:r>
                <a:rPr lang="en-US" sz="1800">
                  <a:solidFill>
                    <a:schemeClr val="bg2"/>
                  </a:solidFill>
                  <a:latin typeface="Arial Narrow" charset="0"/>
                </a:rPr>
                <a:t>Bar size #13</a:t>
              </a:r>
              <a:r>
                <a:rPr lang="en-US" sz="1800" baseline="30000">
                  <a:solidFill>
                    <a:schemeClr val="bg2"/>
                  </a:solidFill>
                  <a:latin typeface="Arial Narrow" charset="0"/>
                </a:rPr>
                <a:t>4</a:t>
              </a:r>
              <a:endParaRPr lang="en-US" sz="1800">
                <a:solidFill>
                  <a:schemeClr val="bg2"/>
                </a:solidFill>
                <a:latin typeface="Arial Narrow" charset="0"/>
              </a:endParaRPr>
            </a:p>
          </p:txBody>
        </p:sp>
        <p:sp>
          <p:nvSpPr>
            <p:cNvPr id="149516" name="Text Box 7"/>
            <p:cNvSpPr txBox="1">
              <a:spLocks noChangeArrowheads="1"/>
            </p:cNvSpPr>
            <p:nvPr/>
          </p:nvSpPr>
          <p:spPr bwMode="auto">
            <a:xfrm>
              <a:off x="2544" y="2496"/>
              <a:ext cx="816"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algn="ctr">
                <a:lnSpc>
                  <a:spcPct val="80000"/>
                </a:lnSpc>
              </a:pPr>
              <a:r>
                <a:rPr lang="en-US" sz="1800">
                  <a:solidFill>
                    <a:schemeClr val="bg2"/>
                  </a:solidFill>
                  <a:latin typeface="Arial Narrow" charset="0"/>
                </a:rPr>
                <a:t>Type steel (new billet)</a:t>
              </a:r>
            </a:p>
          </p:txBody>
        </p:sp>
        <p:sp>
          <p:nvSpPr>
            <p:cNvPr id="149517" name="Text Box 8"/>
            <p:cNvSpPr txBox="1">
              <a:spLocks noChangeArrowheads="1"/>
            </p:cNvSpPr>
            <p:nvPr/>
          </p:nvSpPr>
          <p:spPr bwMode="auto">
            <a:xfrm>
              <a:off x="2784" y="2880"/>
              <a:ext cx="624"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algn="ctr">
                <a:lnSpc>
                  <a:spcPct val="80000"/>
                </a:lnSpc>
              </a:pPr>
              <a:r>
                <a:rPr lang="en-US" sz="1800">
                  <a:solidFill>
                    <a:schemeClr val="bg2"/>
                  </a:solidFill>
                  <a:latin typeface="Arial Narrow" charset="0"/>
                </a:rPr>
                <a:t>Grade mark line</a:t>
              </a:r>
              <a:r>
                <a:rPr lang="en-US" sz="1800" baseline="30000">
                  <a:solidFill>
                    <a:schemeClr val="bg2"/>
                  </a:solidFill>
                  <a:latin typeface="Arial Narrow" charset="0"/>
                </a:rPr>
                <a:t>2</a:t>
              </a:r>
              <a:endParaRPr lang="en-US" sz="1800">
                <a:solidFill>
                  <a:schemeClr val="bg2"/>
                </a:solidFill>
                <a:latin typeface="Arial Narrow" charset="0"/>
              </a:endParaRPr>
            </a:p>
          </p:txBody>
        </p:sp>
        <p:sp>
          <p:nvSpPr>
            <p:cNvPr id="149518" name="Text Box 9"/>
            <p:cNvSpPr txBox="1">
              <a:spLocks noChangeArrowheads="1"/>
            </p:cNvSpPr>
            <p:nvPr/>
          </p:nvSpPr>
          <p:spPr bwMode="auto">
            <a:xfrm>
              <a:off x="1920" y="1633"/>
              <a:ext cx="27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H</a:t>
              </a:r>
            </a:p>
          </p:txBody>
        </p:sp>
        <p:sp>
          <p:nvSpPr>
            <p:cNvPr id="149519" name="Text Box 10"/>
            <p:cNvSpPr txBox="1">
              <a:spLocks noChangeArrowheads="1"/>
            </p:cNvSpPr>
            <p:nvPr/>
          </p:nvSpPr>
          <p:spPr bwMode="auto">
            <a:xfrm>
              <a:off x="3984" y="1680"/>
              <a:ext cx="27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H</a:t>
              </a:r>
            </a:p>
          </p:txBody>
        </p:sp>
        <p:sp>
          <p:nvSpPr>
            <p:cNvPr id="149520" name="Text Box 11"/>
            <p:cNvSpPr txBox="1">
              <a:spLocks noChangeArrowheads="1"/>
            </p:cNvSpPr>
            <p:nvPr/>
          </p:nvSpPr>
          <p:spPr bwMode="auto">
            <a:xfrm>
              <a:off x="1872" y="2112"/>
              <a:ext cx="333"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13</a:t>
              </a:r>
            </a:p>
          </p:txBody>
        </p:sp>
        <p:sp>
          <p:nvSpPr>
            <p:cNvPr id="149521" name="Text Box 12"/>
            <p:cNvSpPr txBox="1">
              <a:spLocks noChangeArrowheads="1"/>
            </p:cNvSpPr>
            <p:nvPr/>
          </p:nvSpPr>
          <p:spPr bwMode="auto">
            <a:xfrm>
              <a:off x="3984" y="2064"/>
              <a:ext cx="333"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13</a:t>
              </a:r>
            </a:p>
          </p:txBody>
        </p:sp>
        <p:sp>
          <p:nvSpPr>
            <p:cNvPr id="149522" name="Text Box 13"/>
            <p:cNvSpPr txBox="1">
              <a:spLocks noChangeArrowheads="1"/>
            </p:cNvSpPr>
            <p:nvPr/>
          </p:nvSpPr>
          <p:spPr bwMode="auto">
            <a:xfrm>
              <a:off x="1920" y="2544"/>
              <a:ext cx="26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S</a:t>
              </a:r>
            </a:p>
          </p:txBody>
        </p:sp>
        <p:sp>
          <p:nvSpPr>
            <p:cNvPr id="149523" name="Text Box 14"/>
            <p:cNvSpPr txBox="1">
              <a:spLocks noChangeArrowheads="1"/>
            </p:cNvSpPr>
            <p:nvPr/>
          </p:nvSpPr>
          <p:spPr bwMode="auto">
            <a:xfrm>
              <a:off x="4032" y="2544"/>
              <a:ext cx="26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S</a:t>
              </a:r>
            </a:p>
          </p:txBody>
        </p:sp>
        <p:sp>
          <p:nvSpPr>
            <p:cNvPr id="149524" name="Text Box 15"/>
            <p:cNvSpPr txBox="1">
              <a:spLocks noChangeArrowheads="1"/>
            </p:cNvSpPr>
            <p:nvPr/>
          </p:nvSpPr>
          <p:spPr bwMode="auto">
            <a:xfrm>
              <a:off x="1728" y="3361"/>
              <a:ext cx="82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Grade 40</a:t>
              </a:r>
            </a:p>
          </p:txBody>
        </p:sp>
        <p:sp>
          <p:nvSpPr>
            <p:cNvPr id="149525" name="Text Box 16"/>
            <p:cNvSpPr txBox="1">
              <a:spLocks noChangeArrowheads="1"/>
            </p:cNvSpPr>
            <p:nvPr/>
          </p:nvSpPr>
          <p:spPr bwMode="auto">
            <a:xfrm>
              <a:off x="3696" y="3408"/>
              <a:ext cx="82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a:solidFill>
                    <a:schemeClr val="bg2"/>
                  </a:solidFill>
                  <a:latin typeface="Arial Narrow" charset="0"/>
                </a:rPr>
                <a:t>Grade 60</a:t>
              </a:r>
            </a:p>
          </p:txBody>
        </p:sp>
      </p:grpSp>
      <p:sp>
        <p:nvSpPr>
          <p:cNvPr id="149507" name="Text Box 17"/>
          <p:cNvSpPr txBox="1">
            <a:spLocks noChangeArrowheads="1"/>
          </p:cNvSpPr>
          <p:nvPr/>
        </p:nvSpPr>
        <p:spPr bwMode="auto">
          <a:xfrm>
            <a:off x="5057775" y="0"/>
            <a:ext cx="323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r>
              <a:rPr lang="en-US" sz="1800" i="1">
                <a:solidFill>
                  <a:srgbClr val="66FF33"/>
                </a:solidFill>
                <a:latin typeface="Arial" charset="0"/>
              </a:rPr>
              <a:t>Structural Masonry Inspection</a:t>
            </a:r>
          </a:p>
        </p:txBody>
      </p:sp>
      <p:grpSp>
        <p:nvGrpSpPr>
          <p:cNvPr id="149508" name="Group 19"/>
          <p:cNvGrpSpPr>
            <a:grpSpLocks/>
          </p:cNvGrpSpPr>
          <p:nvPr/>
        </p:nvGrpSpPr>
        <p:grpSpPr bwMode="auto">
          <a:xfrm>
            <a:off x="806450" y="1412875"/>
            <a:ext cx="2444750" cy="3046413"/>
            <a:chOff x="-255" y="177"/>
            <a:chExt cx="2053" cy="1919"/>
          </a:xfrm>
        </p:grpSpPr>
        <p:sp>
          <p:nvSpPr>
            <p:cNvPr id="149510" name="Text Box 20"/>
            <p:cNvSpPr txBox="1">
              <a:spLocks noChangeArrowheads="1"/>
            </p:cNvSpPr>
            <p:nvPr/>
          </p:nvSpPr>
          <p:spPr bwMode="auto">
            <a:xfrm>
              <a:off x="-255" y="177"/>
              <a:ext cx="640" cy="1919"/>
            </a:xfrm>
            <a:prstGeom prst="rect">
              <a:avLst/>
            </a:prstGeom>
            <a:solidFill>
              <a:srgbClr val="FFFFFF"/>
            </a:solidFill>
            <a:ln w="9525">
              <a:solidFill>
                <a:schemeClr val="bg2"/>
              </a:solidFill>
              <a:miter lim="800000"/>
              <a:headEnd/>
              <a:tailEnd/>
            </a:ln>
          </p:spPr>
          <p:txBody>
            <a:bodyPr>
              <a:spAutoFit/>
            </a:bodyPr>
            <a:lstStyle>
              <a:lvl1pPr>
                <a:defRPr sz="2000">
                  <a:solidFill>
                    <a:schemeClr val="tx1"/>
                  </a:solidFill>
                  <a:latin typeface="Constantia" charset="0"/>
                  <a:ea typeface="ＭＳ Ｐゴシック" charset="0"/>
                </a:defRPr>
              </a:lvl1pPr>
              <a:lvl2pPr marL="742950" indent="-285750">
                <a:defRPr>
                  <a:solidFill>
                    <a:schemeClr val="tx1"/>
                  </a:solidFill>
                  <a:latin typeface="Constantia" charset="0"/>
                  <a:ea typeface="ＭＳ Ｐゴシック" charset="0"/>
                </a:defRPr>
              </a:lvl2pPr>
              <a:lvl3pPr>
                <a:defRPr sz="1600">
                  <a:solidFill>
                    <a:schemeClr val="tx1"/>
                  </a:solidFill>
                  <a:latin typeface="Constantia" charset="0"/>
                  <a:ea typeface="ＭＳ Ｐゴシック" charset="0"/>
                </a:defRPr>
              </a:lvl3pPr>
              <a:lvl4pPr>
                <a:defRPr sz="1600">
                  <a:solidFill>
                    <a:schemeClr val="tx1"/>
                  </a:solidFill>
                  <a:latin typeface="Constantia" charset="0"/>
                  <a:ea typeface="ＭＳ Ｐゴシック" charset="0"/>
                </a:defRPr>
              </a:lvl4pPr>
              <a:lvl5pPr>
                <a:defRPr sz="1600">
                  <a:solidFill>
                    <a:schemeClr val="tx1"/>
                  </a:solidFill>
                  <a:latin typeface="Constantia" charset="0"/>
                  <a:ea typeface="ＭＳ Ｐゴシック" charset="0"/>
                </a:defRPr>
              </a:lvl5pPr>
              <a:lvl6pPr eaLnBrk="0" fontAlgn="base" hangingPunct="0">
                <a:spcAft>
                  <a:spcPct val="0"/>
                </a:spcAft>
                <a:buFont typeface="Wingdings" charset="0"/>
                <a:buChar char=""/>
                <a:defRPr sz="1600">
                  <a:solidFill>
                    <a:schemeClr val="tx1"/>
                  </a:solidFill>
                  <a:latin typeface="Constantia" charset="0"/>
                  <a:ea typeface="ＭＳ Ｐゴシック" charset="0"/>
                </a:defRPr>
              </a:lvl6pPr>
              <a:lvl7pPr eaLnBrk="0" fontAlgn="base" hangingPunct="0">
                <a:spcAft>
                  <a:spcPct val="0"/>
                </a:spcAft>
                <a:buFont typeface="Wingdings" charset="0"/>
                <a:buChar char=""/>
                <a:defRPr sz="1600">
                  <a:solidFill>
                    <a:schemeClr val="tx1"/>
                  </a:solidFill>
                  <a:latin typeface="Constantia" charset="0"/>
                  <a:ea typeface="ＭＳ Ｐゴシック" charset="0"/>
                </a:defRPr>
              </a:lvl7pPr>
              <a:lvl8pPr eaLnBrk="0" fontAlgn="base" hangingPunct="0">
                <a:spcAft>
                  <a:spcPct val="0"/>
                </a:spcAft>
                <a:buFont typeface="Wingdings" charset="0"/>
                <a:buChar char=""/>
                <a:defRPr sz="1600">
                  <a:solidFill>
                    <a:schemeClr val="tx1"/>
                  </a:solidFill>
                  <a:latin typeface="Constantia" charset="0"/>
                  <a:ea typeface="ＭＳ Ｐゴシック" charset="0"/>
                </a:defRPr>
              </a:lvl8pPr>
              <a:lvl9pPr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algn="ctr"/>
              <a:r>
                <a:rPr lang="en-US" sz="1600">
                  <a:solidFill>
                    <a:schemeClr val="bg2"/>
                  </a:solidFill>
                  <a:latin typeface="Arial Narrow" charset="0"/>
                </a:rPr>
                <a:t>Bar size # (mm)</a:t>
              </a:r>
            </a:p>
            <a:p>
              <a:pPr algn="ctr"/>
              <a:r>
                <a:rPr lang="en-US" sz="1600">
                  <a:solidFill>
                    <a:schemeClr val="bg2"/>
                  </a:solidFill>
                  <a:latin typeface="Arial Narrow" charset="0"/>
                </a:rPr>
                <a:t> 3 (10)</a:t>
              </a:r>
            </a:p>
            <a:p>
              <a:pPr algn="ctr"/>
              <a:r>
                <a:rPr lang="en-US" sz="1600">
                  <a:solidFill>
                    <a:schemeClr val="bg2"/>
                  </a:solidFill>
                  <a:latin typeface="Arial Narrow" charset="0"/>
                </a:rPr>
                <a:t> 4 (13)</a:t>
              </a:r>
            </a:p>
            <a:p>
              <a:pPr algn="ctr"/>
              <a:r>
                <a:rPr lang="en-US" sz="1600">
                  <a:solidFill>
                    <a:schemeClr val="bg2"/>
                  </a:solidFill>
                  <a:latin typeface="Arial Narrow" charset="0"/>
                </a:rPr>
                <a:t> 5 (16)</a:t>
              </a:r>
            </a:p>
            <a:p>
              <a:pPr algn="ctr"/>
              <a:r>
                <a:rPr lang="en-US" sz="1600">
                  <a:solidFill>
                    <a:schemeClr val="bg2"/>
                  </a:solidFill>
                  <a:latin typeface="Arial Narrow" charset="0"/>
                </a:rPr>
                <a:t> 6 (19)</a:t>
              </a:r>
            </a:p>
            <a:p>
              <a:pPr algn="ctr"/>
              <a:r>
                <a:rPr lang="en-US" sz="1600">
                  <a:solidFill>
                    <a:schemeClr val="bg2"/>
                  </a:solidFill>
                  <a:latin typeface="Arial Narrow" charset="0"/>
                </a:rPr>
                <a:t> 7 (22)</a:t>
              </a:r>
            </a:p>
            <a:p>
              <a:pPr algn="ctr"/>
              <a:r>
                <a:rPr lang="en-US" sz="1600">
                  <a:solidFill>
                    <a:schemeClr val="bg2"/>
                  </a:solidFill>
                  <a:latin typeface="Arial Narrow" charset="0"/>
                </a:rPr>
                <a:t> 8 (25)</a:t>
              </a:r>
            </a:p>
            <a:p>
              <a:pPr algn="ctr"/>
              <a:r>
                <a:rPr lang="en-US" sz="1600">
                  <a:solidFill>
                    <a:schemeClr val="bg2"/>
                  </a:solidFill>
                  <a:latin typeface="Arial Narrow" charset="0"/>
                </a:rPr>
                <a:t> 9 (29) 10 (32) 11 (36)</a:t>
              </a:r>
            </a:p>
          </p:txBody>
        </p:sp>
        <p:sp>
          <p:nvSpPr>
            <p:cNvPr id="149511" name="Line 21"/>
            <p:cNvSpPr>
              <a:spLocks noChangeShapeType="1"/>
            </p:cNvSpPr>
            <p:nvPr/>
          </p:nvSpPr>
          <p:spPr bwMode="auto">
            <a:xfrm>
              <a:off x="1270" y="911"/>
              <a:ext cx="52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9509" name="Rectangle 22"/>
          <p:cNvSpPr>
            <a:spLocks noChangeArrowheads="1"/>
          </p:cNvSpPr>
          <p:nvPr/>
        </p:nvSpPr>
        <p:spPr bwMode="auto">
          <a:xfrm>
            <a:off x="3184525" y="5287963"/>
            <a:ext cx="58293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0000"/>
              </a:lnSpc>
              <a:spcBef>
                <a:spcPct val="20000"/>
              </a:spcBef>
            </a:pPr>
            <a:endParaRPr lang="en-US">
              <a:latin typeface="Arial Narrow"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5"/>
          <p:cNvSpPr>
            <a:spLocks noGrp="1"/>
          </p:cNvSpPr>
          <p:nvPr>
            <p:ph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854075" lvl="1" indent="-396875">
              <a:defRPr/>
            </a:pPr>
            <a:endParaRPr lang="en-US" dirty="0" smtClean="0">
              <a:ea typeface="+mn-ea"/>
            </a:endParaRPr>
          </a:p>
          <a:p>
            <a:pPr marL="854075" lvl="1" indent="-396875">
              <a:defRPr/>
            </a:pPr>
            <a:r>
              <a:rPr lang="en-US" dirty="0" smtClean="0">
                <a:ea typeface="+mn-ea"/>
              </a:rPr>
              <a:t>Hold rebar in position for grout placement</a:t>
            </a:r>
          </a:p>
          <a:p>
            <a:pPr marL="457200" lvl="1" indent="0">
              <a:buFont typeface="Arial" charset="0"/>
              <a:buNone/>
              <a:defRPr/>
            </a:pPr>
            <a:endParaRPr lang="en-US" dirty="0" smtClean="0">
              <a:ea typeface="+mn-ea"/>
            </a:endParaRPr>
          </a:p>
        </p:txBody>
      </p:sp>
      <p:sp>
        <p:nvSpPr>
          <p:cNvPr id="8" name="Footer Placeholder 3"/>
          <p:cNvSpPr>
            <a:spLocks noGrp="1"/>
          </p:cNvSpPr>
          <p:nvPr>
            <p:ph type="ftr" sz="quarter" idx="12"/>
          </p:nvPr>
        </p:nvSpPr>
        <p:spPr>
          <a:xfrm>
            <a:off x="3657600" y="6467475"/>
            <a:ext cx="4573588" cy="219075"/>
          </a:xfrm>
        </p:spPr>
        <p:txBody>
          <a:bodyPr/>
          <a:lstStyle/>
          <a:p>
            <a:pPr>
              <a:defRPr/>
            </a:pPr>
            <a:r>
              <a:rPr lang="en-US" dirty="0" smtClean="0"/>
              <a:t>Masonry Units and Installation Techniques 28105-13</a:t>
            </a:r>
            <a:endParaRPr lang="en-US" dirty="0"/>
          </a:p>
        </p:txBody>
      </p:sp>
      <p:sp>
        <p:nvSpPr>
          <p:cNvPr id="151556"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Rebar Positioners</a:t>
            </a:r>
            <a:br>
              <a:rPr lang="en-US">
                <a:latin typeface="Arial" charset="0"/>
              </a:rPr>
            </a:br>
            <a:endParaRPr lang="en-US">
              <a:latin typeface="Arial" charset="0"/>
            </a:endParaRPr>
          </a:p>
        </p:txBody>
      </p:sp>
      <p:pic>
        <p:nvPicPr>
          <p:cNvPr id="1515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27388"/>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15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532188"/>
            <a:ext cx="2514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155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713" y="3236913"/>
            <a:ext cx="22764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Horizontal Joint Reinforcement</a:t>
            </a:r>
          </a:p>
        </p:txBody>
      </p:sp>
      <p:sp>
        <p:nvSpPr>
          <p:cNvPr id="153603" name="Content Placeholder 2"/>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endParaRPr lang="en-US">
              <a:latin typeface="Arial" charset="0"/>
            </a:endParaRPr>
          </a:p>
          <a:p>
            <a:pPr lvl="1"/>
            <a:r>
              <a:rPr lang="en-US">
                <a:latin typeface="Arial" charset="0"/>
              </a:rPr>
              <a:t>Used in horizontal joints every second or third course, as specified</a:t>
            </a:r>
          </a:p>
          <a:p>
            <a:endParaRPr lang="en-US">
              <a:latin typeface="Arial" charset="0"/>
            </a:endParaRPr>
          </a:p>
        </p:txBody>
      </p:sp>
      <p:sp>
        <p:nvSpPr>
          <p:cNvPr id="6" name="Footer Placeholder 3"/>
          <p:cNvSpPr>
            <a:spLocks noGrp="1"/>
          </p:cNvSpPr>
          <p:nvPr>
            <p:ph type="ftr" sz="quarter" idx="12"/>
          </p:nvPr>
        </p:nvSpPr>
        <p:spPr>
          <a:xfrm>
            <a:off x="3581400" y="6467475"/>
            <a:ext cx="4649788" cy="219075"/>
          </a:xfrm>
        </p:spPr>
        <p:txBody>
          <a:bodyPr/>
          <a:lstStyle/>
          <a:p>
            <a:pPr>
              <a:defRPr/>
            </a:pPr>
            <a:r>
              <a:rPr lang="en-US" dirty="0" smtClean="0"/>
              <a:t>Masonry Units and Installation Techniques 28105-13</a:t>
            </a:r>
            <a:endParaRPr lang="en-US" dirty="0"/>
          </a:p>
        </p:txBody>
      </p:sp>
      <p:pic>
        <p:nvPicPr>
          <p:cNvPr id="153605" name="Picture 3" descr="Fig57_part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3124200"/>
            <a:ext cx="296386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7" descr="Fig57_part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3188" y="3124200"/>
            <a:ext cx="30480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TextBox 8"/>
          <p:cNvSpPr txBox="1">
            <a:spLocks noChangeArrowheads="1"/>
          </p:cNvSpPr>
          <p:nvPr/>
        </p:nvSpPr>
        <p:spPr bwMode="auto">
          <a:xfrm>
            <a:off x="1282700" y="5786438"/>
            <a:ext cx="187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a:solidFill>
                  <a:srgbClr val="000000"/>
                </a:solidFill>
              </a:rPr>
              <a:t>Ladder (Rectangular)</a:t>
            </a:r>
          </a:p>
          <a:p>
            <a:pPr algn="ctr" eaLnBrk="1" hangingPunct="1"/>
            <a:r>
              <a:rPr lang="en-US" sz="1400">
                <a:solidFill>
                  <a:srgbClr val="000000"/>
                </a:solidFill>
              </a:rPr>
              <a:t>Cross Bracing</a:t>
            </a:r>
          </a:p>
        </p:txBody>
      </p:sp>
      <p:sp>
        <p:nvSpPr>
          <p:cNvPr id="153608" name="TextBox 9"/>
          <p:cNvSpPr txBox="1">
            <a:spLocks noChangeArrowheads="1"/>
          </p:cNvSpPr>
          <p:nvPr/>
        </p:nvSpPr>
        <p:spPr bwMode="auto">
          <a:xfrm>
            <a:off x="5376863" y="5786438"/>
            <a:ext cx="1592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charset="0"/>
                <a:ea typeface="ＭＳ Ｐゴシック" charset="0"/>
                <a:cs typeface="Arial" charset="0"/>
              </a:defRPr>
            </a:lvl1pPr>
            <a:lvl2pPr marL="742950" indent="-285750" defTabSz="457200">
              <a:defRPr>
                <a:solidFill>
                  <a:schemeClr val="tx1"/>
                </a:solidFill>
                <a:latin typeface="Arial" charset="0"/>
                <a:ea typeface="Arial" charset="0"/>
                <a:cs typeface="Arial" charset="0"/>
              </a:defRPr>
            </a:lvl2pPr>
            <a:lvl3pPr marL="1143000" indent="-228600" defTabSz="457200">
              <a:defRPr>
                <a:solidFill>
                  <a:schemeClr val="tx1"/>
                </a:solidFill>
                <a:latin typeface="Arial" charset="0"/>
                <a:ea typeface="Arial" charset="0"/>
                <a:cs typeface="Arial" charset="0"/>
              </a:defRPr>
            </a:lvl3pPr>
            <a:lvl4pPr marL="1600200" indent="-228600" defTabSz="457200">
              <a:defRPr>
                <a:solidFill>
                  <a:schemeClr val="tx1"/>
                </a:solidFill>
                <a:latin typeface="Arial" charset="0"/>
                <a:ea typeface="Arial" charset="0"/>
                <a:cs typeface="Arial" charset="0"/>
              </a:defRPr>
            </a:lvl4pPr>
            <a:lvl5pPr marL="2057400" indent="-228600" defTabSz="4572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a:solidFill>
                  <a:srgbClr val="000000"/>
                </a:solidFill>
              </a:rPr>
              <a:t>Truss (Triangular)</a:t>
            </a:r>
          </a:p>
          <a:p>
            <a:pPr algn="ctr" eaLnBrk="1" hangingPunct="1"/>
            <a:r>
              <a:rPr lang="en-US" sz="1400">
                <a:solidFill>
                  <a:srgbClr val="000000"/>
                </a:solidFill>
              </a:rPr>
              <a:t>Cross Bracing</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22288"/>
            <a:ext cx="433705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56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22288"/>
            <a:ext cx="3346450"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56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551113"/>
            <a:ext cx="3092450" cy="37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4"/>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Control Joint Fillers</a:t>
            </a:r>
          </a:p>
        </p:txBody>
      </p:sp>
      <p:sp>
        <p:nvSpPr>
          <p:cNvPr id="156675" name="Content Placeholder 5"/>
          <p:cNvSpPr>
            <a:spLocks noGrp="1"/>
          </p:cNvSpPr>
          <p:nvPr>
            <p:ph sz="quarter" idx="11"/>
          </p:nvPr>
        </p:nvSpPr>
        <p:spPr bwMode="auto">
          <a:xfrm>
            <a:off x="257175" y="1066800"/>
            <a:ext cx="8386763" cy="523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804863" lvl="1" indent="-347663"/>
            <a:r>
              <a:rPr lang="en-US">
                <a:latin typeface="Arial" charset="0"/>
              </a:rPr>
              <a:t>Replace mortar in </a:t>
            </a:r>
            <a:br>
              <a:rPr lang="en-US">
                <a:latin typeface="Arial" charset="0"/>
              </a:rPr>
            </a:br>
            <a:r>
              <a:rPr lang="en-US">
                <a:latin typeface="Arial" charset="0"/>
              </a:rPr>
              <a:t>expansion or </a:t>
            </a:r>
            <a:br>
              <a:rPr lang="en-US">
                <a:latin typeface="Arial" charset="0"/>
              </a:rPr>
            </a:br>
            <a:r>
              <a:rPr lang="en-US">
                <a:latin typeface="Arial" charset="0"/>
              </a:rPr>
              <a:t>contraction </a:t>
            </a:r>
            <a:br>
              <a:rPr lang="en-US">
                <a:latin typeface="Arial" charset="0"/>
              </a:rPr>
            </a:br>
            <a:r>
              <a:rPr lang="en-US">
                <a:latin typeface="Arial" charset="0"/>
              </a:rPr>
              <a:t>joints in block walls</a:t>
            </a:r>
          </a:p>
          <a:p>
            <a:pPr marL="804863" lvl="1" indent="-347663"/>
            <a:r>
              <a:rPr lang="en-US">
                <a:latin typeface="Arial" charset="0"/>
              </a:rPr>
              <a:t>Break bond </a:t>
            </a:r>
            <a:br>
              <a:rPr lang="en-US">
                <a:latin typeface="Arial" charset="0"/>
              </a:rPr>
            </a:br>
            <a:r>
              <a:rPr lang="en-US">
                <a:latin typeface="Arial" charset="0"/>
              </a:rPr>
              <a:t>between adjacent </a:t>
            </a:r>
            <a:br>
              <a:rPr lang="en-US">
                <a:latin typeface="Arial" charset="0"/>
              </a:rPr>
            </a:br>
            <a:r>
              <a:rPr lang="en-US">
                <a:latin typeface="Arial" charset="0"/>
              </a:rPr>
              <a:t>block and allow </a:t>
            </a:r>
            <a:br>
              <a:rPr lang="en-US">
                <a:latin typeface="Arial" charset="0"/>
              </a:rPr>
            </a:br>
            <a:r>
              <a:rPr lang="en-US">
                <a:latin typeface="Arial" charset="0"/>
              </a:rPr>
              <a:t>expansion and </a:t>
            </a:r>
            <a:br>
              <a:rPr lang="en-US">
                <a:latin typeface="Arial" charset="0"/>
              </a:rPr>
            </a:br>
            <a:r>
              <a:rPr lang="en-US">
                <a:latin typeface="Arial" charset="0"/>
              </a:rPr>
              <a:t>contraction of wall</a:t>
            </a:r>
          </a:p>
        </p:txBody>
      </p:sp>
      <p:sp>
        <p:nvSpPr>
          <p:cNvPr id="9" name="Footer Placeholder 3"/>
          <p:cNvSpPr>
            <a:spLocks noGrp="1"/>
          </p:cNvSpPr>
          <p:nvPr>
            <p:ph type="ftr" sz="quarter" idx="12"/>
          </p:nvPr>
        </p:nvSpPr>
        <p:spPr>
          <a:xfrm>
            <a:off x="3657600" y="6467475"/>
            <a:ext cx="4573588" cy="219075"/>
          </a:xfrm>
        </p:spPr>
        <p:txBody>
          <a:bodyPr/>
          <a:lstStyle/>
          <a:p>
            <a:pPr>
              <a:defRPr/>
            </a:pPr>
            <a:r>
              <a:rPr lang="en-US" dirty="0" smtClean="0"/>
              <a:t>Masonry Units and Installation Techniques 28105-13</a:t>
            </a:r>
            <a:endParaRPr lang="en-US" dirty="0"/>
          </a:p>
        </p:txBody>
      </p:sp>
      <p:pic>
        <p:nvPicPr>
          <p:cNvPr id="156677" name="Picture 11" descr="F6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5863" y="1084263"/>
            <a:ext cx="28082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3800"/>
            <a:ext cx="319722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4"/>
          <p:cNvSpPr>
            <a:spLocks noGrp="1"/>
          </p:cNvSpPr>
          <p:nvPr>
            <p:ph type="title"/>
          </p:nvPr>
        </p:nvSpPr>
        <p:spPr bwMode="auto">
          <a:xfrm>
            <a:off x="268288" y="446088"/>
            <a:ext cx="8229600" cy="50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defRPr/>
            </a:pPr>
            <a:r>
              <a:rPr lang="en-US" dirty="0">
                <a:ea typeface="+mj-ea"/>
              </a:rPr>
              <a:t>Control Joint Locations</a:t>
            </a:r>
          </a:p>
        </p:txBody>
      </p:sp>
      <p:sp>
        <p:nvSpPr>
          <p:cNvPr id="100355" name="Content Placeholder 5"/>
          <p:cNvSpPr>
            <a:spLocks noGrp="1"/>
          </p:cNvSpPr>
          <p:nvPr>
            <p:ph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
              <a:defRPr/>
            </a:pPr>
            <a:endParaRPr lang="en-US" dirty="0" smtClean="0">
              <a:ea typeface="+mn-ea"/>
            </a:endParaRPr>
          </a:p>
        </p:txBody>
      </p:sp>
      <p:sp>
        <p:nvSpPr>
          <p:cNvPr id="8" name="Footer Placeholder 3"/>
          <p:cNvSpPr>
            <a:spLocks noGrp="1"/>
          </p:cNvSpPr>
          <p:nvPr>
            <p:ph type="ftr" sz="quarter" idx="12"/>
          </p:nvPr>
        </p:nvSpPr>
        <p:spPr>
          <a:xfrm>
            <a:off x="3657600" y="6467475"/>
            <a:ext cx="4573588" cy="219075"/>
          </a:xfrm>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solidFill>
                  <a:srgbClr val="000000"/>
                </a:solidFill>
                <a:latin typeface="Candara" charset="0"/>
              </a:rPr>
              <a:t>Masonry Units and Installation Techniques 28105-13</a:t>
            </a:r>
          </a:p>
        </p:txBody>
      </p:sp>
      <p:pic>
        <p:nvPicPr>
          <p:cNvPr id="158725" name="Picture 1" descr="Fig6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987550"/>
            <a:ext cx="564197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Box 8"/>
          <p:cNvSpPr txBox="1">
            <a:spLocks noChangeArrowheads="1"/>
          </p:cNvSpPr>
          <p:nvPr/>
        </p:nvSpPr>
        <p:spPr bwMode="auto">
          <a:xfrm>
            <a:off x="971550" y="1689100"/>
            <a:ext cx="1528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000">
                <a:solidFill>
                  <a:schemeClr val="tx1"/>
                </a:solidFill>
                <a:latin typeface="Constantia" charset="0"/>
                <a:ea typeface="ＭＳ Ｐゴシック" charset="0"/>
              </a:defRPr>
            </a:lvl1pPr>
            <a:lvl2pPr marL="742950" indent="-285750" defTabSz="457200">
              <a:defRPr>
                <a:solidFill>
                  <a:schemeClr val="tx1"/>
                </a:solidFill>
                <a:latin typeface="Constantia" charset="0"/>
                <a:ea typeface="ＭＳ Ｐゴシック" charset="0"/>
              </a:defRPr>
            </a:lvl2pPr>
            <a:lvl3pPr defTabSz="457200">
              <a:defRPr sz="1600">
                <a:solidFill>
                  <a:schemeClr val="tx1"/>
                </a:solidFill>
                <a:latin typeface="Constantia" charset="0"/>
                <a:ea typeface="ＭＳ Ｐゴシック" charset="0"/>
              </a:defRPr>
            </a:lvl3pPr>
            <a:lvl4pPr defTabSz="457200">
              <a:defRPr sz="1600">
                <a:solidFill>
                  <a:schemeClr val="tx1"/>
                </a:solidFill>
                <a:latin typeface="Constantia" charset="0"/>
                <a:ea typeface="ＭＳ Ｐゴシック" charset="0"/>
              </a:defRPr>
            </a:lvl4pPr>
            <a:lvl5pPr defTabSz="457200">
              <a:defRPr sz="1600">
                <a:solidFill>
                  <a:schemeClr val="tx1"/>
                </a:solidFill>
                <a:latin typeface="Constantia" charset="0"/>
                <a:ea typeface="ＭＳ Ｐゴシック" charset="0"/>
              </a:defRPr>
            </a:lvl5pPr>
            <a:lvl6pPr defTabSz="457200" eaLnBrk="0" fontAlgn="base" hangingPunct="0">
              <a:spcAft>
                <a:spcPct val="0"/>
              </a:spcAft>
              <a:buFont typeface="Wingdings" charset="0"/>
              <a:buChar char=""/>
              <a:defRPr sz="1600">
                <a:solidFill>
                  <a:schemeClr val="tx1"/>
                </a:solidFill>
                <a:latin typeface="Constantia" charset="0"/>
                <a:ea typeface="ＭＳ Ｐゴシック" charset="0"/>
              </a:defRPr>
            </a:lvl6pPr>
            <a:lvl7pPr defTabSz="457200" eaLnBrk="0" fontAlgn="base" hangingPunct="0">
              <a:spcAft>
                <a:spcPct val="0"/>
              </a:spcAft>
              <a:buFont typeface="Wingdings" charset="0"/>
              <a:buChar char=""/>
              <a:defRPr sz="1600">
                <a:solidFill>
                  <a:schemeClr val="tx1"/>
                </a:solidFill>
                <a:latin typeface="Constantia" charset="0"/>
                <a:ea typeface="ＭＳ Ｐゴシック" charset="0"/>
              </a:defRPr>
            </a:lvl7pPr>
            <a:lvl8pPr defTabSz="457200" eaLnBrk="0" fontAlgn="base" hangingPunct="0">
              <a:spcAft>
                <a:spcPct val="0"/>
              </a:spcAft>
              <a:buFont typeface="Wingdings" charset="0"/>
              <a:buChar char=""/>
              <a:defRPr sz="1600">
                <a:solidFill>
                  <a:schemeClr val="tx1"/>
                </a:solidFill>
                <a:latin typeface="Constantia" charset="0"/>
                <a:ea typeface="ＭＳ Ｐゴシック" charset="0"/>
              </a:defRPr>
            </a:lvl8pPr>
            <a:lvl9pPr defTabSz="457200"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eaLnBrk="1" hangingPunct="1"/>
            <a:r>
              <a:rPr lang="en-US" sz="1400">
                <a:solidFill>
                  <a:srgbClr val="000000"/>
                </a:solidFill>
                <a:latin typeface="Arial" charset="0"/>
              </a:rPr>
              <a:t>At Maximum of</a:t>
            </a:r>
          </a:p>
          <a:p>
            <a:pPr eaLnBrk="1" hangingPunct="1"/>
            <a:r>
              <a:rPr lang="en-US" sz="1400">
                <a:solidFill>
                  <a:srgbClr val="000000"/>
                </a:solidFill>
                <a:latin typeface="Arial" charset="0"/>
              </a:rPr>
              <a:t>One-Half Control</a:t>
            </a:r>
          </a:p>
          <a:p>
            <a:pPr eaLnBrk="1" hangingPunct="1"/>
            <a:r>
              <a:rPr lang="en-US" sz="1400">
                <a:solidFill>
                  <a:srgbClr val="000000"/>
                </a:solidFill>
                <a:latin typeface="Arial" charset="0"/>
              </a:rPr>
              <a:t>Joint Spacing</a:t>
            </a:r>
          </a:p>
          <a:p>
            <a:pPr eaLnBrk="1" hangingPunct="1"/>
            <a:r>
              <a:rPr lang="en-US" sz="1400">
                <a:solidFill>
                  <a:srgbClr val="000000"/>
                </a:solidFill>
                <a:latin typeface="Arial" charset="0"/>
              </a:rPr>
              <a:t>From Corners</a:t>
            </a:r>
          </a:p>
        </p:txBody>
      </p:sp>
      <p:sp>
        <p:nvSpPr>
          <p:cNvPr id="158727" name="TextBox 9"/>
          <p:cNvSpPr txBox="1">
            <a:spLocks noChangeArrowheads="1"/>
          </p:cNvSpPr>
          <p:nvPr/>
        </p:nvSpPr>
        <p:spPr bwMode="auto">
          <a:xfrm>
            <a:off x="5510213" y="1765300"/>
            <a:ext cx="1677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000">
                <a:solidFill>
                  <a:schemeClr val="tx1"/>
                </a:solidFill>
                <a:latin typeface="Constantia" charset="0"/>
                <a:ea typeface="ＭＳ Ｐゴシック" charset="0"/>
              </a:defRPr>
            </a:lvl1pPr>
            <a:lvl2pPr marL="742950" indent="-285750" defTabSz="457200">
              <a:defRPr>
                <a:solidFill>
                  <a:schemeClr val="tx1"/>
                </a:solidFill>
                <a:latin typeface="Constantia" charset="0"/>
                <a:ea typeface="ＭＳ Ｐゴシック" charset="0"/>
              </a:defRPr>
            </a:lvl2pPr>
            <a:lvl3pPr defTabSz="457200">
              <a:defRPr sz="1600">
                <a:solidFill>
                  <a:schemeClr val="tx1"/>
                </a:solidFill>
                <a:latin typeface="Constantia" charset="0"/>
                <a:ea typeface="ＭＳ Ｐゴシック" charset="0"/>
              </a:defRPr>
            </a:lvl3pPr>
            <a:lvl4pPr defTabSz="457200">
              <a:defRPr sz="1600">
                <a:solidFill>
                  <a:schemeClr val="tx1"/>
                </a:solidFill>
                <a:latin typeface="Constantia" charset="0"/>
                <a:ea typeface="ＭＳ Ｐゴシック" charset="0"/>
              </a:defRPr>
            </a:lvl4pPr>
            <a:lvl5pPr defTabSz="457200">
              <a:defRPr sz="1600">
                <a:solidFill>
                  <a:schemeClr val="tx1"/>
                </a:solidFill>
                <a:latin typeface="Constantia" charset="0"/>
                <a:ea typeface="ＭＳ Ｐゴシック" charset="0"/>
              </a:defRPr>
            </a:lvl5pPr>
            <a:lvl6pPr defTabSz="457200" eaLnBrk="0" fontAlgn="base" hangingPunct="0">
              <a:spcAft>
                <a:spcPct val="0"/>
              </a:spcAft>
              <a:buFont typeface="Wingdings" charset="0"/>
              <a:buChar char=""/>
              <a:defRPr sz="1600">
                <a:solidFill>
                  <a:schemeClr val="tx1"/>
                </a:solidFill>
                <a:latin typeface="Constantia" charset="0"/>
                <a:ea typeface="ＭＳ Ｐゴシック" charset="0"/>
              </a:defRPr>
            </a:lvl6pPr>
            <a:lvl7pPr defTabSz="457200" eaLnBrk="0" fontAlgn="base" hangingPunct="0">
              <a:spcAft>
                <a:spcPct val="0"/>
              </a:spcAft>
              <a:buFont typeface="Wingdings" charset="0"/>
              <a:buChar char=""/>
              <a:defRPr sz="1600">
                <a:solidFill>
                  <a:schemeClr val="tx1"/>
                </a:solidFill>
                <a:latin typeface="Constantia" charset="0"/>
                <a:ea typeface="ＭＳ Ｐゴシック" charset="0"/>
              </a:defRPr>
            </a:lvl7pPr>
            <a:lvl8pPr defTabSz="457200" eaLnBrk="0" fontAlgn="base" hangingPunct="0">
              <a:spcAft>
                <a:spcPct val="0"/>
              </a:spcAft>
              <a:buFont typeface="Wingdings" charset="0"/>
              <a:buChar char=""/>
              <a:defRPr sz="1600">
                <a:solidFill>
                  <a:schemeClr val="tx1"/>
                </a:solidFill>
                <a:latin typeface="Constantia" charset="0"/>
                <a:ea typeface="ＭＳ Ｐゴシック" charset="0"/>
              </a:defRPr>
            </a:lvl8pPr>
            <a:lvl9pPr defTabSz="457200"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eaLnBrk="1" hangingPunct="1"/>
            <a:r>
              <a:rPr lang="en-US" sz="1400">
                <a:solidFill>
                  <a:srgbClr val="000000"/>
                </a:solidFill>
                <a:latin typeface="Arial" charset="0"/>
              </a:rPr>
              <a:t>Between Main And</a:t>
            </a:r>
          </a:p>
          <a:p>
            <a:pPr eaLnBrk="1" hangingPunct="1"/>
            <a:r>
              <a:rPr lang="en-US" sz="1400">
                <a:solidFill>
                  <a:srgbClr val="000000"/>
                </a:solidFill>
                <a:latin typeface="Arial" charset="0"/>
              </a:rPr>
              <a:t>Intersecting Wall</a:t>
            </a:r>
          </a:p>
        </p:txBody>
      </p:sp>
      <p:sp>
        <p:nvSpPr>
          <p:cNvPr id="158728" name="TextBox 10"/>
          <p:cNvSpPr txBox="1">
            <a:spLocks noChangeArrowheads="1"/>
          </p:cNvSpPr>
          <p:nvPr/>
        </p:nvSpPr>
        <p:spPr bwMode="auto">
          <a:xfrm>
            <a:off x="6858000" y="2452688"/>
            <a:ext cx="1293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000">
                <a:solidFill>
                  <a:schemeClr val="tx1"/>
                </a:solidFill>
                <a:latin typeface="Constantia" charset="0"/>
                <a:ea typeface="ＭＳ Ｐゴシック" charset="0"/>
              </a:defRPr>
            </a:lvl1pPr>
            <a:lvl2pPr marL="742950" indent="-285750" defTabSz="457200">
              <a:defRPr>
                <a:solidFill>
                  <a:schemeClr val="tx1"/>
                </a:solidFill>
                <a:latin typeface="Constantia" charset="0"/>
                <a:ea typeface="ＭＳ Ｐゴシック" charset="0"/>
              </a:defRPr>
            </a:lvl2pPr>
            <a:lvl3pPr defTabSz="457200">
              <a:defRPr sz="1600">
                <a:solidFill>
                  <a:schemeClr val="tx1"/>
                </a:solidFill>
                <a:latin typeface="Constantia" charset="0"/>
                <a:ea typeface="ＭＳ Ｐゴシック" charset="0"/>
              </a:defRPr>
            </a:lvl3pPr>
            <a:lvl4pPr defTabSz="457200">
              <a:defRPr sz="1600">
                <a:solidFill>
                  <a:schemeClr val="tx1"/>
                </a:solidFill>
                <a:latin typeface="Constantia" charset="0"/>
                <a:ea typeface="ＭＳ Ｐゴシック" charset="0"/>
              </a:defRPr>
            </a:lvl4pPr>
            <a:lvl5pPr defTabSz="457200">
              <a:defRPr sz="1600">
                <a:solidFill>
                  <a:schemeClr val="tx1"/>
                </a:solidFill>
                <a:latin typeface="Constantia" charset="0"/>
                <a:ea typeface="ＭＳ Ｐゴシック" charset="0"/>
              </a:defRPr>
            </a:lvl5pPr>
            <a:lvl6pPr defTabSz="457200" eaLnBrk="0" fontAlgn="base" hangingPunct="0">
              <a:spcAft>
                <a:spcPct val="0"/>
              </a:spcAft>
              <a:buFont typeface="Wingdings" charset="0"/>
              <a:buChar char=""/>
              <a:defRPr sz="1600">
                <a:solidFill>
                  <a:schemeClr val="tx1"/>
                </a:solidFill>
                <a:latin typeface="Constantia" charset="0"/>
                <a:ea typeface="ＭＳ Ｐゴシック" charset="0"/>
              </a:defRPr>
            </a:lvl6pPr>
            <a:lvl7pPr defTabSz="457200" eaLnBrk="0" fontAlgn="base" hangingPunct="0">
              <a:spcAft>
                <a:spcPct val="0"/>
              </a:spcAft>
              <a:buFont typeface="Wingdings" charset="0"/>
              <a:buChar char=""/>
              <a:defRPr sz="1600">
                <a:solidFill>
                  <a:schemeClr val="tx1"/>
                </a:solidFill>
                <a:latin typeface="Constantia" charset="0"/>
                <a:ea typeface="ＭＳ Ｐゴシック" charset="0"/>
              </a:defRPr>
            </a:lvl7pPr>
            <a:lvl8pPr defTabSz="457200" eaLnBrk="0" fontAlgn="base" hangingPunct="0">
              <a:spcAft>
                <a:spcPct val="0"/>
              </a:spcAft>
              <a:buFont typeface="Wingdings" charset="0"/>
              <a:buChar char=""/>
              <a:defRPr sz="1600">
                <a:solidFill>
                  <a:schemeClr val="tx1"/>
                </a:solidFill>
                <a:latin typeface="Constantia" charset="0"/>
                <a:ea typeface="ＭＳ Ｐゴシック" charset="0"/>
              </a:defRPr>
            </a:lvl8pPr>
            <a:lvl9pPr defTabSz="457200"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eaLnBrk="1" hangingPunct="1"/>
            <a:r>
              <a:rPr lang="en-US" sz="1400">
                <a:solidFill>
                  <a:srgbClr val="000000"/>
                </a:solidFill>
                <a:latin typeface="Arial" charset="0"/>
              </a:rPr>
              <a:t>At Changes</a:t>
            </a:r>
          </a:p>
          <a:p>
            <a:pPr eaLnBrk="1" hangingPunct="1"/>
            <a:r>
              <a:rPr lang="en-US" sz="1400">
                <a:solidFill>
                  <a:srgbClr val="000000"/>
                </a:solidFill>
                <a:latin typeface="Arial" charset="0"/>
              </a:rPr>
              <a:t>In Wall Height</a:t>
            </a:r>
          </a:p>
        </p:txBody>
      </p:sp>
      <p:sp>
        <p:nvSpPr>
          <p:cNvPr id="158729" name="TextBox 11"/>
          <p:cNvSpPr txBox="1">
            <a:spLocks noChangeArrowheads="1"/>
          </p:cNvSpPr>
          <p:nvPr/>
        </p:nvSpPr>
        <p:spPr bwMode="auto">
          <a:xfrm>
            <a:off x="6804025" y="5429250"/>
            <a:ext cx="2054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000">
                <a:solidFill>
                  <a:schemeClr val="tx1"/>
                </a:solidFill>
                <a:latin typeface="Constantia" charset="0"/>
                <a:ea typeface="ＭＳ Ｐゴシック" charset="0"/>
              </a:defRPr>
            </a:lvl1pPr>
            <a:lvl2pPr marL="742950" indent="-285750" defTabSz="457200">
              <a:defRPr>
                <a:solidFill>
                  <a:schemeClr val="tx1"/>
                </a:solidFill>
                <a:latin typeface="Constantia" charset="0"/>
                <a:ea typeface="ＭＳ Ｐゴシック" charset="0"/>
              </a:defRPr>
            </a:lvl2pPr>
            <a:lvl3pPr defTabSz="457200">
              <a:defRPr sz="1600">
                <a:solidFill>
                  <a:schemeClr val="tx1"/>
                </a:solidFill>
                <a:latin typeface="Constantia" charset="0"/>
                <a:ea typeface="ＭＳ Ｐゴシック" charset="0"/>
              </a:defRPr>
            </a:lvl3pPr>
            <a:lvl4pPr defTabSz="457200">
              <a:defRPr sz="1600">
                <a:solidFill>
                  <a:schemeClr val="tx1"/>
                </a:solidFill>
                <a:latin typeface="Constantia" charset="0"/>
                <a:ea typeface="ＭＳ Ｐゴシック" charset="0"/>
              </a:defRPr>
            </a:lvl4pPr>
            <a:lvl5pPr defTabSz="457200">
              <a:defRPr sz="1600">
                <a:solidFill>
                  <a:schemeClr val="tx1"/>
                </a:solidFill>
                <a:latin typeface="Constantia" charset="0"/>
                <a:ea typeface="ＭＳ Ｐゴシック" charset="0"/>
              </a:defRPr>
            </a:lvl5pPr>
            <a:lvl6pPr defTabSz="457200" eaLnBrk="0" fontAlgn="base" hangingPunct="0">
              <a:spcAft>
                <a:spcPct val="0"/>
              </a:spcAft>
              <a:buFont typeface="Wingdings" charset="0"/>
              <a:buChar char=""/>
              <a:defRPr sz="1600">
                <a:solidFill>
                  <a:schemeClr val="tx1"/>
                </a:solidFill>
                <a:latin typeface="Constantia" charset="0"/>
                <a:ea typeface="ＭＳ Ｐゴシック" charset="0"/>
              </a:defRPr>
            </a:lvl6pPr>
            <a:lvl7pPr defTabSz="457200" eaLnBrk="0" fontAlgn="base" hangingPunct="0">
              <a:spcAft>
                <a:spcPct val="0"/>
              </a:spcAft>
              <a:buFont typeface="Wingdings" charset="0"/>
              <a:buChar char=""/>
              <a:defRPr sz="1600">
                <a:solidFill>
                  <a:schemeClr val="tx1"/>
                </a:solidFill>
                <a:latin typeface="Constantia" charset="0"/>
                <a:ea typeface="ＭＳ Ｐゴシック" charset="0"/>
              </a:defRPr>
            </a:lvl7pPr>
            <a:lvl8pPr defTabSz="457200" eaLnBrk="0" fontAlgn="base" hangingPunct="0">
              <a:spcAft>
                <a:spcPct val="0"/>
              </a:spcAft>
              <a:buFont typeface="Wingdings" charset="0"/>
              <a:buChar char=""/>
              <a:defRPr sz="1600">
                <a:solidFill>
                  <a:schemeClr val="tx1"/>
                </a:solidFill>
                <a:latin typeface="Constantia" charset="0"/>
                <a:ea typeface="ＭＳ Ｐゴシック" charset="0"/>
              </a:defRPr>
            </a:lvl8pPr>
            <a:lvl9pPr defTabSz="457200"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eaLnBrk="1" hangingPunct="1"/>
            <a:r>
              <a:rPr lang="en-US" sz="1400">
                <a:solidFill>
                  <a:srgbClr val="000000"/>
                </a:solidFill>
                <a:latin typeface="Arial" charset="0"/>
              </a:rPr>
              <a:t>Adjacent To Lintel And</a:t>
            </a:r>
          </a:p>
          <a:p>
            <a:pPr eaLnBrk="1" hangingPunct="1"/>
            <a:r>
              <a:rPr lang="en-US" sz="1400">
                <a:solidFill>
                  <a:srgbClr val="000000"/>
                </a:solidFill>
                <a:latin typeface="Arial" charset="0"/>
              </a:rPr>
              <a:t>Through Opening If Not</a:t>
            </a:r>
          </a:p>
          <a:p>
            <a:pPr eaLnBrk="1" hangingPunct="1"/>
            <a:r>
              <a:rPr lang="en-US" sz="1400">
                <a:solidFill>
                  <a:srgbClr val="000000"/>
                </a:solidFill>
                <a:latin typeface="Arial" charset="0"/>
              </a:rPr>
              <a:t>Crossing Vertical</a:t>
            </a:r>
          </a:p>
          <a:p>
            <a:pPr eaLnBrk="1" hangingPunct="1"/>
            <a:r>
              <a:rPr lang="en-US" sz="1400">
                <a:solidFill>
                  <a:srgbClr val="000000"/>
                </a:solidFill>
                <a:latin typeface="Arial" charset="0"/>
              </a:rPr>
              <a:t>Reinforcement</a:t>
            </a:r>
          </a:p>
        </p:txBody>
      </p:sp>
      <p:sp>
        <p:nvSpPr>
          <p:cNvPr id="158730" name="TextBox 12"/>
          <p:cNvSpPr txBox="1">
            <a:spLocks noChangeArrowheads="1"/>
          </p:cNvSpPr>
          <p:nvPr/>
        </p:nvSpPr>
        <p:spPr bwMode="auto">
          <a:xfrm>
            <a:off x="1793875" y="5349875"/>
            <a:ext cx="1492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000">
                <a:solidFill>
                  <a:schemeClr val="tx1"/>
                </a:solidFill>
                <a:latin typeface="Constantia" charset="0"/>
                <a:ea typeface="ＭＳ Ｐゴシック" charset="0"/>
              </a:defRPr>
            </a:lvl1pPr>
            <a:lvl2pPr marL="742950" indent="-285750" defTabSz="457200">
              <a:defRPr>
                <a:solidFill>
                  <a:schemeClr val="tx1"/>
                </a:solidFill>
                <a:latin typeface="Constantia" charset="0"/>
                <a:ea typeface="ＭＳ Ｐゴシック" charset="0"/>
              </a:defRPr>
            </a:lvl2pPr>
            <a:lvl3pPr defTabSz="457200">
              <a:defRPr sz="1600">
                <a:solidFill>
                  <a:schemeClr val="tx1"/>
                </a:solidFill>
                <a:latin typeface="Constantia" charset="0"/>
                <a:ea typeface="ＭＳ Ｐゴシック" charset="0"/>
              </a:defRPr>
            </a:lvl3pPr>
            <a:lvl4pPr defTabSz="457200">
              <a:defRPr sz="1600">
                <a:solidFill>
                  <a:schemeClr val="tx1"/>
                </a:solidFill>
                <a:latin typeface="Constantia" charset="0"/>
                <a:ea typeface="ＭＳ Ｐゴシック" charset="0"/>
              </a:defRPr>
            </a:lvl4pPr>
            <a:lvl5pPr defTabSz="457200">
              <a:defRPr sz="1600">
                <a:solidFill>
                  <a:schemeClr val="tx1"/>
                </a:solidFill>
                <a:latin typeface="Constantia" charset="0"/>
                <a:ea typeface="ＭＳ Ｐゴシック" charset="0"/>
              </a:defRPr>
            </a:lvl5pPr>
            <a:lvl6pPr defTabSz="457200" eaLnBrk="0" fontAlgn="base" hangingPunct="0">
              <a:spcAft>
                <a:spcPct val="0"/>
              </a:spcAft>
              <a:buFont typeface="Wingdings" charset="0"/>
              <a:buChar char=""/>
              <a:defRPr sz="1600">
                <a:solidFill>
                  <a:schemeClr val="tx1"/>
                </a:solidFill>
                <a:latin typeface="Constantia" charset="0"/>
                <a:ea typeface="ＭＳ Ｐゴシック" charset="0"/>
              </a:defRPr>
            </a:lvl6pPr>
            <a:lvl7pPr defTabSz="457200" eaLnBrk="0" fontAlgn="base" hangingPunct="0">
              <a:spcAft>
                <a:spcPct val="0"/>
              </a:spcAft>
              <a:buFont typeface="Wingdings" charset="0"/>
              <a:buChar char=""/>
              <a:defRPr sz="1600">
                <a:solidFill>
                  <a:schemeClr val="tx1"/>
                </a:solidFill>
                <a:latin typeface="Constantia" charset="0"/>
                <a:ea typeface="ＭＳ Ｐゴシック" charset="0"/>
              </a:defRPr>
            </a:lvl7pPr>
            <a:lvl8pPr defTabSz="457200" eaLnBrk="0" fontAlgn="base" hangingPunct="0">
              <a:spcAft>
                <a:spcPct val="0"/>
              </a:spcAft>
              <a:buFont typeface="Wingdings" charset="0"/>
              <a:buChar char=""/>
              <a:defRPr sz="1600">
                <a:solidFill>
                  <a:schemeClr val="tx1"/>
                </a:solidFill>
                <a:latin typeface="Constantia" charset="0"/>
                <a:ea typeface="ＭＳ Ｐゴシック" charset="0"/>
              </a:defRPr>
            </a:lvl8pPr>
            <a:lvl9pPr defTabSz="457200" eaLnBrk="0" fontAlgn="base" hangingPunct="0">
              <a:spcAft>
                <a:spcPct val="0"/>
              </a:spcAft>
              <a:buFont typeface="Wingdings" charset="0"/>
              <a:buChar char=""/>
              <a:defRPr sz="1600">
                <a:solidFill>
                  <a:schemeClr val="tx1"/>
                </a:solidFill>
                <a:latin typeface="Constantia" charset="0"/>
                <a:ea typeface="ＭＳ Ｐゴシック" charset="0"/>
              </a:defRPr>
            </a:lvl9pPr>
          </a:lstStyle>
          <a:p>
            <a:pPr eaLnBrk="1" hangingPunct="1"/>
            <a:r>
              <a:rPr lang="en-US" sz="1400">
                <a:solidFill>
                  <a:srgbClr val="000000"/>
                </a:solidFill>
                <a:latin typeface="Arial" charset="0"/>
              </a:rPr>
              <a:t>At Pilasters And</a:t>
            </a:r>
          </a:p>
          <a:p>
            <a:pPr eaLnBrk="1" hangingPunct="1"/>
            <a:r>
              <a:rPr lang="en-US" sz="1400">
                <a:solidFill>
                  <a:srgbClr val="000000"/>
                </a:solidFill>
                <a:latin typeface="Arial" charset="0"/>
              </a:rPr>
              <a:t>Changes In Wall</a:t>
            </a:r>
          </a:p>
          <a:p>
            <a:pPr eaLnBrk="1" hangingPunct="1"/>
            <a:r>
              <a:rPr lang="en-US" sz="1400">
                <a:solidFill>
                  <a:srgbClr val="000000"/>
                </a:solidFill>
                <a:latin typeface="Arial" charset="0"/>
              </a:rPr>
              <a:t>Thickness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Content Placeholder 5"/>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854075" lvl="1" indent="-396875"/>
            <a:r>
              <a:rPr lang="en-US">
                <a:latin typeface="Arial" charset="0"/>
              </a:rPr>
              <a:t>Prevent walls from separating when load is imposed</a:t>
            </a:r>
          </a:p>
        </p:txBody>
      </p:sp>
      <p:sp>
        <p:nvSpPr>
          <p:cNvPr id="8" name="Footer Placeholder 3"/>
          <p:cNvSpPr>
            <a:spLocks noGrp="1"/>
          </p:cNvSpPr>
          <p:nvPr>
            <p:ph type="ftr" sz="quarter" idx="12"/>
          </p:nvPr>
        </p:nvSpPr>
        <p:spPr>
          <a:xfrm>
            <a:off x="3657600" y="6467475"/>
            <a:ext cx="4573588" cy="219075"/>
          </a:xfrm>
        </p:spPr>
        <p:txBody>
          <a:bodyPr/>
          <a:lstStyle/>
          <a:p>
            <a:pPr>
              <a:defRPr/>
            </a:pPr>
            <a:r>
              <a:rPr lang="en-US" dirty="0" smtClean="0"/>
              <a:t>Masonry Units and Installation Techniques 28105-13</a:t>
            </a:r>
            <a:endParaRPr lang="en-US" dirty="0"/>
          </a:p>
        </p:txBody>
      </p:sp>
      <p:sp>
        <p:nvSpPr>
          <p:cNvPr id="160772"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Rigid Wall Anchors</a:t>
            </a:r>
          </a:p>
        </p:txBody>
      </p:sp>
      <p:pic>
        <p:nvPicPr>
          <p:cNvPr id="1607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71024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Content Placeholder 5"/>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endParaRPr lang="en-US">
              <a:latin typeface="Arial" charset="0"/>
            </a:endParaRPr>
          </a:p>
          <a:p>
            <a:pPr lvl="1"/>
            <a:r>
              <a:rPr lang="en-US">
                <a:latin typeface="Arial" charset="0"/>
              </a:rPr>
              <a:t>Tie brick veneer to steel and wood stud walls</a:t>
            </a:r>
          </a:p>
        </p:txBody>
      </p:sp>
      <p:sp>
        <p:nvSpPr>
          <p:cNvPr id="8" name="Footer Placeholder 3"/>
          <p:cNvSpPr>
            <a:spLocks noGrp="1"/>
          </p:cNvSpPr>
          <p:nvPr>
            <p:ph type="ftr" sz="quarter" idx="12"/>
          </p:nvPr>
        </p:nvSpPr>
        <p:spPr>
          <a:xfrm>
            <a:off x="3657600" y="6467475"/>
            <a:ext cx="4573588" cy="219075"/>
          </a:xfrm>
        </p:spPr>
        <p:txBody>
          <a:bodyPr/>
          <a:lstStyle/>
          <a:p>
            <a:pPr>
              <a:defRPr/>
            </a:pPr>
            <a:r>
              <a:rPr lang="en-US" dirty="0" smtClean="0"/>
              <a:t>Masonry Units and Installation Techniques 28105-13</a:t>
            </a:r>
            <a:endParaRPr lang="en-US" dirty="0"/>
          </a:p>
        </p:txBody>
      </p:sp>
      <p:pic>
        <p:nvPicPr>
          <p:cNvPr id="162820" name="Picture 1" descr="fig5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3" y="2895600"/>
            <a:ext cx="822483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Title 1"/>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Veneer Ties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4"/>
          <p:cNvSpPr>
            <a:spLocks noGrp="1"/>
          </p:cNvSpPr>
          <p:nvPr>
            <p:ph type="title"/>
          </p:nvPr>
        </p:nvSpPr>
        <p:spPr bwMode="auto">
          <a:xfrm>
            <a:off x="268288" y="446088"/>
            <a:ext cx="8229600" cy="50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Arial" charset="0"/>
              </a:rPr>
              <a:t>Flashing</a:t>
            </a:r>
          </a:p>
        </p:txBody>
      </p:sp>
      <p:sp>
        <p:nvSpPr>
          <p:cNvPr id="164867" name="Content Placeholder 5"/>
          <p:cNvSpPr>
            <a:spLocks noGrp="1"/>
          </p:cNvSpPr>
          <p:nvPr>
            <p:ph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lvl="1"/>
            <a:r>
              <a:rPr lang="en-US" sz="2400">
                <a:latin typeface="Arial" charset="0"/>
              </a:rPr>
              <a:t>Directs moisture away from interior of building</a:t>
            </a:r>
          </a:p>
          <a:p>
            <a:pPr lvl="1"/>
            <a:r>
              <a:rPr lang="en-US" sz="2400">
                <a:latin typeface="Arial" charset="0"/>
              </a:rPr>
              <a:t>Allows moisture trapped in masonry wall to exit through weep system to outside face of wall</a:t>
            </a:r>
          </a:p>
          <a:p>
            <a:pPr lvl="1"/>
            <a:r>
              <a:rPr lang="en-US" sz="2400">
                <a:latin typeface="Arial" charset="0"/>
              </a:rPr>
              <a:t>Installed under masonry lintels, sills, copings, and spandrels </a:t>
            </a:r>
          </a:p>
        </p:txBody>
      </p:sp>
      <p:sp>
        <p:nvSpPr>
          <p:cNvPr id="8" name="Footer Placeholder 3"/>
          <p:cNvSpPr>
            <a:spLocks noGrp="1"/>
          </p:cNvSpPr>
          <p:nvPr>
            <p:ph type="ftr" sz="quarter" idx="12"/>
          </p:nvPr>
        </p:nvSpPr>
        <p:spPr>
          <a:xfrm>
            <a:off x="3505200" y="6467475"/>
            <a:ext cx="4725988" cy="219075"/>
          </a:xfrm>
        </p:spPr>
        <p:txBody>
          <a:bodyPr/>
          <a:lstStyle/>
          <a:p>
            <a:pPr>
              <a:defRPr/>
            </a:pPr>
            <a:r>
              <a:rPr lang="en-US" dirty="0" smtClean="0"/>
              <a:t>Masonry Units and Installation Techniques 28105-13</a:t>
            </a:r>
            <a:endParaRPr lang="en-US" dirty="0"/>
          </a:p>
        </p:txBody>
      </p:sp>
      <p:grpSp>
        <p:nvGrpSpPr>
          <p:cNvPr id="164869" name="Group 3"/>
          <p:cNvGrpSpPr>
            <a:grpSpLocks/>
          </p:cNvGrpSpPr>
          <p:nvPr/>
        </p:nvGrpSpPr>
        <p:grpSpPr bwMode="auto">
          <a:xfrm>
            <a:off x="1308100" y="3714750"/>
            <a:ext cx="6527800" cy="2651125"/>
            <a:chOff x="1460305" y="3201315"/>
            <a:chExt cx="6526970" cy="2651848"/>
          </a:xfrm>
        </p:grpSpPr>
        <p:pic>
          <p:nvPicPr>
            <p:cNvPr id="164870" name="Picture 1" descr="Fig58_part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305" y="3201315"/>
              <a:ext cx="3051150" cy="265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2" descr="Fig58_part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6125" y="3201315"/>
              <a:ext cx="3051150" cy="232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320675" y="228600"/>
            <a:ext cx="8366125" cy="1143000"/>
          </a:xfrm>
          <a:prstGeom prst="rect">
            <a:avLst/>
          </a:prstGeom>
        </p:spPr>
        <p:txBody>
          <a:bodyPr/>
          <a:lstStyle/>
          <a:p>
            <a:pPr>
              <a:defRPr/>
            </a:pPr>
            <a:r>
              <a:rPr lang="en-US" sz="4000" spc="250" dirty="0">
                <a:gradFill>
                  <a:gsLst>
                    <a:gs pos="0">
                      <a:prstClr val="white">
                        <a:lumMod val="85000"/>
                      </a:prstClr>
                    </a:gs>
                    <a:gs pos="100000">
                      <a:prstClr val="white"/>
                    </a:gs>
                  </a:gsLst>
                  <a:lin ang="5400000" scaled="0"/>
                </a:gradFill>
                <a:effectLst>
                  <a:outerShdw blurRad="50800" dist="101600" dir="3000000" algn="l" rotWithShape="0">
                    <a:prstClr val="black">
                      <a:alpha val="40000"/>
                    </a:prstClr>
                  </a:outerShdw>
                </a:effectLst>
                <a:latin typeface="Candara"/>
                <a:ea typeface="+mn-ea"/>
              </a:rPr>
              <a:t>Questions and Answers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Evolution of Masonry Materials</a:t>
            </a:r>
            <a:br>
              <a:rPr lang="en-US" dirty="0" smtClean="0">
                <a:ea typeface="+mj-ea"/>
              </a:rPr>
            </a:br>
            <a:endParaRPr lang="en-US" dirty="0">
              <a:ea typeface="+mj-ea"/>
            </a:endParaRPr>
          </a:p>
        </p:txBody>
      </p:sp>
      <p:sp>
        <p:nvSpPr>
          <p:cNvPr id="3" name="Content Placeholder 2"/>
          <p:cNvSpPr>
            <a:spLocks noGrp="1"/>
          </p:cNvSpPr>
          <p:nvPr>
            <p:ph idx="1"/>
          </p:nvPr>
        </p:nvSpPr>
        <p:spPr>
          <a:xfrm>
            <a:off x="990600" y="1524000"/>
            <a:ext cx="7315200" cy="3962400"/>
          </a:xfrm>
        </p:spPr>
        <p:txBody>
          <a:bodyPr/>
          <a:lstStyle/>
          <a:p>
            <a:pPr>
              <a:buFont typeface="Wingdings" panose="05000000000000000000" pitchFamily="2" charset="2"/>
              <a:buChar char=""/>
              <a:defRPr/>
            </a:pPr>
            <a:r>
              <a:rPr lang="en-US" dirty="0" smtClean="0">
                <a:ea typeface="+mn-ea"/>
              </a:rPr>
              <a:t>Stone</a:t>
            </a:r>
          </a:p>
          <a:p>
            <a:pPr lvl="1">
              <a:buFont typeface="Wingdings" panose="05000000000000000000" pitchFamily="2" charset="2"/>
              <a:buChar char=""/>
              <a:defRPr/>
            </a:pPr>
            <a:r>
              <a:rPr lang="en-US" dirty="0" smtClean="0">
                <a:ea typeface="+mn-ea"/>
              </a:rPr>
              <a:t>Used in construction since the dawn of time</a:t>
            </a:r>
          </a:p>
          <a:p>
            <a:pPr lvl="1">
              <a:buFont typeface="Wingdings" panose="05000000000000000000" pitchFamily="2" charset="2"/>
              <a:buChar char=""/>
              <a:defRPr/>
            </a:pPr>
            <a:r>
              <a:rPr lang="en-US" dirty="0" smtClean="0">
                <a:ea typeface="+mn-ea"/>
              </a:rPr>
              <a:t>Cut to fit together like a jigsaw puzzle</a:t>
            </a:r>
          </a:p>
          <a:p>
            <a:pPr>
              <a:buFont typeface="Wingdings" panose="05000000000000000000" pitchFamily="2" charset="2"/>
              <a:buChar char=""/>
              <a:defRPr/>
            </a:pPr>
            <a:r>
              <a:rPr lang="en-US" dirty="0" smtClean="0">
                <a:ea typeface="+mn-ea"/>
              </a:rPr>
              <a:t>Sun dried brick</a:t>
            </a:r>
          </a:p>
          <a:p>
            <a:pPr lvl="1">
              <a:buFont typeface="Wingdings" panose="05000000000000000000" pitchFamily="2" charset="2"/>
              <a:buChar char=""/>
              <a:defRPr/>
            </a:pPr>
            <a:r>
              <a:rPr lang="en-US" dirty="0" smtClean="0">
                <a:ea typeface="+mn-ea"/>
              </a:rPr>
              <a:t>First used around 4000 BC</a:t>
            </a:r>
          </a:p>
          <a:p>
            <a:pPr lvl="1">
              <a:buFont typeface="Wingdings" panose="05000000000000000000" pitchFamily="2" charset="2"/>
              <a:buChar char=""/>
              <a:defRPr/>
            </a:pPr>
            <a:r>
              <a:rPr lang="en-US" dirty="0" smtClean="0">
                <a:ea typeface="+mn-ea"/>
              </a:rPr>
              <a:t>Humanity’s oldest manufactured product</a:t>
            </a:r>
          </a:p>
          <a:p>
            <a:pPr lvl="1">
              <a:buFont typeface="Wingdings" panose="05000000000000000000" pitchFamily="2" charset="2"/>
              <a:buChar char=""/>
              <a:defRPr/>
            </a:pPr>
            <a:r>
              <a:rPr lang="en-US" dirty="0" smtClean="0">
                <a:ea typeface="+mn-ea"/>
              </a:rPr>
              <a:t>Extremely susceptible to weathering</a:t>
            </a:r>
          </a:p>
          <a:p>
            <a:pPr lvl="1">
              <a:buFont typeface="Wingdings" panose="05000000000000000000" pitchFamily="2" charset="2"/>
              <a:buChar char=""/>
              <a:defRPr/>
            </a:pPr>
            <a:r>
              <a:rPr lang="en-US" dirty="0" smtClean="0">
                <a:ea typeface="+mn-ea"/>
              </a:rPr>
              <a:t>Coated with mud to add durability</a:t>
            </a:r>
          </a:p>
          <a:p>
            <a:pPr lvl="1">
              <a:buFont typeface="Wingdings" panose="05000000000000000000" pitchFamily="2" charset="2"/>
              <a:buChar char=""/>
              <a:defRPr/>
            </a:pPr>
            <a:r>
              <a:rPr lang="en-US" dirty="0" smtClean="0">
                <a:ea typeface="+mn-ea"/>
              </a:rPr>
              <a:t>Chopped straw added to give brick greater strength</a:t>
            </a:r>
          </a:p>
          <a:p>
            <a:pPr>
              <a:buFont typeface="Wingdings" panose="05000000000000000000" pitchFamily="2" charset="2"/>
              <a:buNone/>
              <a:defRPr/>
            </a:pPr>
            <a:endParaRPr lang="en-US" dirty="0">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https://lh6.googleusercontent.com/-NL_SmCdZHKE/U5ewoFfCBmI/AAAAAAAAJKQ/NGclOrJPBP0/s720/12West%2520Elevation%2520Dus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954963"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https://lh5.googleusercontent.com/-jXHhzb0u7ws/U5e8bJMBbPI/AAAAAAAAJRY/zyM7yPFcKEY/s720/5-Starbucks%2520at%2520Old%2520School%2520O7-Southeast%2520Corner%2520View%2520at%2520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s://lh6.googleusercontent.com/-YeQSEXv_J8s/U5e8dIwSpRI/AAAAAAAAJRg/peemxSABamY/s720/6-Starbucks%2520at%2520Old%2520School%2520O7-CMU%2520%25E2%2580%259CA%25E2%2580%259D%2520Block%2520%252B%2520Scrim%2520Wall%2520-%2520Detail%25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36576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4" descr="https://lh6.googleusercontent.com/-8Dhjy8a0Uv0/U5e8fiWMGuI/AAAAAAAAJRo/Bseoriknibw/s512/7-Starbucks%2520at%2520Old%2520School%2520O7-CMU%2520Scrim%2520Wall%2520-%2520Detail%25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32480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6" descr="https://lh5.googleusercontent.com/-Nm3r5-eeuTs/U5e8kOT9WhI/AAAAAAAAJR4/lXH9Xuo7SbM/s512/8-Starbucks%2520at%2520Old%2520School%2520O7-CMU%2520%25E2%2580%259CA%25E2%2580%259D%2520Block%2520%252B%2520Glass%2520-%2520Detail%252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
            <a:ext cx="19494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07 Riverwalk Building N Exterior Wall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038"/>
            <a:ext cx="9144000"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Entry 25 -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Entry 25 -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Entry 25 - 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rPr>
              <a:t>Evolution of Masonry Materials</a:t>
            </a:r>
            <a:br>
              <a:rPr lang="en-US" dirty="0" smtClean="0">
                <a:ea typeface="+mj-ea"/>
              </a:rPr>
            </a:br>
            <a:endParaRPr lang="en-US" dirty="0">
              <a:ea typeface="+mj-ea"/>
            </a:endParaRPr>
          </a:p>
        </p:txBody>
      </p:sp>
      <p:sp>
        <p:nvSpPr>
          <p:cNvPr id="3" name="Content Placeholder 2"/>
          <p:cNvSpPr>
            <a:spLocks noGrp="1"/>
          </p:cNvSpPr>
          <p:nvPr>
            <p:ph idx="1"/>
          </p:nvPr>
        </p:nvSpPr>
        <p:spPr>
          <a:xfrm>
            <a:off x="990600" y="1524000"/>
            <a:ext cx="7315200" cy="3962400"/>
          </a:xfrm>
        </p:spPr>
        <p:txBody>
          <a:bodyPr>
            <a:normAutofit fontScale="92500" lnSpcReduction="20000"/>
          </a:bodyPr>
          <a:lstStyle/>
          <a:p>
            <a:pPr>
              <a:buFont typeface="Wingdings" panose="05000000000000000000" pitchFamily="2" charset="2"/>
              <a:buChar char=""/>
              <a:defRPr/>
            </a:pPr>
            <a:r>
              <a:rPr lang="en-US" dirty="0" smtClean="0">
                <a:ea typeface="+mn-ea"/>
              </a:rPr>
              <a:t>Kiln-fired Brick</a:t>
            </a:r>
          </a:p>
          <a:p>
            <a:pPr lvl="1">
              <a:buFont typeface="Wingdings" panose="05000000000000000000" pitchFamily="2" charset="2"/>
              <a:buChar char=""/>
              <a:defRPr/>
            </a:pPr>
            <a:r>
              <a:rPr lang="en-US" dirty="0" smtClean="0">
                <a:ea typeface="+mn-ea"/>
              </a:rPr>
              <a:t>Produced a more weather resistant brick</a:t>
            </a:r>
          </a:p>
          <a:p>
            <a:pPr lvl="1">
              <a:buFont typeface="Wingdings" panose="05000000000000000000" pitchFamily="2" charset="2"/>
              <a:buChar char=""/>
              <a:defRPr/>
            </a:pPr>
            <a:r>
              <a:rPr lang="en-US" dirty="0" smtClean="0">
                <a:ea typeface="+mn-ea"/>
              </a:rPr>
              <a:t>Introduction of standardized size 8” x 2” x 16”</a:t>
            </a:r>
          </a:p>
          <a:p>
            <a:pPr lvl="1">
              <a:buFont typeface="Wingdings" panose="05000000000000000000" pitchFamily="2" charset="2"/>
              <a:buChar char=""/>
              <a:defRPr/>
            </a:pPr>
            <a:r>
              <a:rPr lang="en-US" dirty="0" smtClean="0">
                <a:ea typeface="+mn-ea"/>
              </a:rPr>
              <a:t>Installed using mortar </a:t>
            </a:r>
          </a:p>
          <a:p>
            <a:pPr lvl="1">
              <a:buFont typeface="Wingdings" panose="05000000000000000000" pitchFamily="2" charset="2"/>
              <a:buChar char=""/>
              <a:defRPr/>
            </a:pPr>
            <a:r>
              <a:rPr lang="en-US" dirty="0" smtClean="0">
                <a:ea typeface="+mn-ea"/>
              </a:rPr>
              <a:t>Installed in different positions and patterns  for added beauty</a:t>
            </a:r>
          </a:p>
          <a:p>
            <a:pPr>
              <a:buFont typeface="Wingdings" panose="05000000000000000000" pitchFamily="2" charset="2"/>
              <a:buChar char=""/>
              <a:defRPr/>
            </a:pPr>
            <a:r>
              <a:rPr lang="en-US" dirty="0" smtClean="0">
                <a:ea typeface="+mn-ea"/>
              </a:rPr>
              <a:t>Concrete Masonry Units</a:t>
            </a:r>
          </a:p>
          <a:p>
            <a:pPr lvl="1">
              <a:buFont typeface="Wingdings" panose="05000000000000000000" pitchFamily="2" charset="2"/>
              <a:buChar char=""/>
              <a:defRPr/>
            </a:pPr>
            <a:r>
              <a:rPr lang="en-US" dirty="0" smtClean="0">
                <a:ea typeface="+mn-ea"/>
              </a:rPr>
              <a:t>Introduced in 1850  by Joseph Gibbs </a:t>
            </a:r>
          </a:p>
          <a:p>
            <a:pPr lvl="1">
              <a:buFont typeface="Wingdings" panose="05000000000000000000" pitchFamily="2" charset="2"/>
              <a:buChar char=""/>
              <a:defRPr/>
            </a:pPr>
            <a:r>
              <a:rPr lang="en-US" dirty="0" smtClean="0">
                <a:ea typeface="+mn-ea"/>
              </a:rPr>
              <a:t>First block made in wood forms</a:t>
            </a:r>
          </a:p>
          <a:p>
            <a:pPr lvl="1">
              <a:buFont typeface="Wingdings" panose="05000000000000000000" pitchFamily="2" charset="2"/>
              <a:buChar char=""/>
              <a:defRPr/>
            </a:pPr>
            <a:r>
              <a:rPr lang="en-US" dirty="0" smtClean="0">
                <a:ea typeface="+mn-ea"/>
              </a:rPr>
              <a:t>In 1900 Harmon S. Palmer patented machine that made a monster unit 8” x 10” x 30”</a:t>
            </a:r>
          </a:p>
          <a:p>
            <a:pPr lvl="1">
              <a:buFont typeface="Wingdings" panose="05000000000000000000" pitchFamily="2" charset="2"/>
              <a:buChar char=""/>
              <a:defRPr/>
            </a:pPr>
            <a:r>
              <a:rPr lang="en-US" dirty="0" smtClean="0">
                <a:ea typeface="+mn-ea"/>
              </a:rPr>
              <a:t>Modern manufacturing facilities extremely efficient </a:t>
            </a:r>
          </a:p>
          <a:p>
            <a:pPr>
              <a:buFont typeface="Wingdings" panose="05000000000000000000" pitchFamily="2" charset="2"/>
              <a:buNone/>
              <a:defRPr/>
            </a:pPr>
            <a:endParaRPr lang="en-US" dirty="0">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8788" y="917575"/>
            <a:ext cx="7793037" cy="495300"/>
          </a:xfrm>
          <a:ln>
            <a:miter lim="800000"/>
            <a:headEnd/>
            <a:tailEnd/>
          </a:ln>
        </p:spPr>
        <p:txBody>
          <a:bodyPr wrap="square" numCol="1" compatLnSpc="1">
            <a:prstTxWarp prst="textNoShape">
              <a:avLst/>
            </a:prstTxWarp>
          </a:bodyPr>
          <a:lstStyle/>
          <a:p>
            <a:pPr>
              <a:defRPr/>
            </a:pPr>
            <a:r>
              <a:rPr lang="en-US" dirty="0" smtClean="0">
                <a:ea typeface="+mj-ea"/>
              </a:rPr>
              <a:t>Stone</a:t>
            </a:r>
          </a:p>
        </p:txBody>
      </p:sp>
      <p:sp>
        <p:nvSpPr>
          <p:cNvPr id="45059" name="Text Placeholder 2"/>
          <p:cNvSpPr>
            <a:spLocks noGrp="1"/>
          </p:cNvSpPr>
          <p:nvPr>
            <p:ph type="body" sz="quarter" idx="11"/>
          </p:nvPr>
        </p:nvSpPr>
        <p:spPr bwMode="auto">
          <a:xfrm>
            <a:off x="506413" y="1598613"/>
            <a:ext cx="8124825" cy="4221162"/>
          </a:xfrm>
          <a:ln>
            <a:miter lim="800000"/>
            <a:headEnd/>
            <a:tailEnd/>
          </a:ln>
        </p:spPr>
        <p:txBody>
          <a:bodyPr wrap="square" numCol="1" anchor="t" anchorCtr="0" compatLnSpc="1">
            <a:prstTxWarp prst="textNoShape">
              <a:avLst/>
            </a:prstTxWarp>
          </a:bodyPr>
          <a:lstStyle/>
          <a:p>
            <a:pPr>
              <a:buFont typeface="Wingdings" panose="05000000000000000000" pitchFamily="2" charset="2"/>
              <a:buChar char=""/>
              <a:defRPr/>
            </a:pPr>
            <a:r>
              <a:rPr lang="en-US" dirty="0" smtClean="0">
                <a:ea typeface="+mn-ea"/>
              </a:rPr>
              <a:t>Rubble and ashlar:</a:t>
            </a:r>
          </a:p>
          <a:p>
            <a:pPr lvl="1">
              <a:buFont typeface="Wingdings" panose="05000000000000000000" pitchFamily="2" charset="2"/>
              <a:buChar char=""/>
              <a:defRPr/>
            </a:pPr>
            <a:r>
              <a:rPr lang="en-US" dirty="0" smtClean="0">
                <a:ea typeface="+mn-ea"/>
              </a:rPr>
              <a:t>Dry and mortared stone walls</a:t>
            </a:r>
          </a:p>
          <a:p>
            <a:pPr lvl="1">
              <a:buFont typeface="Wingdings" panose="05000000000000000000" pitchFamily="2" charset="2"/>
              <a:buChar char=""/>
              <a:defRPr/>
            </a:pPr>
            <a:r>
              <a:rPr lang="en-US" dirty="0" smtClean="0">
                <a:ea typeface="+mn-ea"/>
              </a:rPr>
              <a:t>Retaining walls</a:t>
            </a:r>
          </a:p>
          <a:p>
            <a:pPr lvl="1">
              <a:buFont typeface="Wingdings" panose="05000000000000000000" pitchFamily="2" charset="2"/>
              <a:buChar char=""/>
              <a:defRPr/>
            </a:pPr>
            <a:r>
              <a:rPr lang="en-US" dirty="0" smtClean="0">
                <a:ea typeface="+mn-ea"/>
              </a:rPr>
              <a:t>Facing walls</a:t>
            </a:r>
          </a:p>
          <a:p>
            <a:pPr lvl="1">
              <a:buFont typeface="Wingdings" panose="05000000000000000000" pitchFamily="2" charset="2"/>
              <a:buChar char=""/>
              <a:defRPr/>
            </a:pPr>
            <a:r>
              <a:rPr lang="en-US" dirty="0" smtClean="0">
                <a:ea typeface="+mn-ea"/>
              </a:rPr>
              <a:t>Slope protection</a:t>
            </a:r>
          </a:p>
          <a:p>
            <a:pPr lvl="1">
              <a:buFont typeface="Wingdings" panose="05000000000000000000" pitchFamily="2" charset="2"/>
              <a:buChar char=""/>
              <a:defRPr/>
            </a:pPr>
            <a:r>
              <a:rPr lang="en-US" dirty="0" smtClean="0">
                <a:ea typeface="+mn-ea"/>
              </a:rPr>
              <a:t>Paving, patios, walkways</a:t>
            </a:r>
          </a:p>
          <a:p>
            <a:pPr lvl="1">
              <a:buFont typeface="Wingdings" panose="05000000000000000000" pitchFamily="2" charset="2"/>
              <a:buChar char=""/>
              <a:defRPr/>
            </a:pPr>
            <a:r>
              <a:rPr lang="en-US" dirty="0" smtClean="0">
                <a:ea typeface="+mn-ea"/>
              </a:rPr>
              <a:t>Fireplaces</a:t>
            </a:r>
          </a:p>
          <a:p>
            <a:pPr>
              <a:buFont typeface="Wingdings" panose="05000000000000000000" pitchFamily="2" charset="2"/>
              <a:buChar char=""/>
              <a:defRPr/>
            </a:pPr>
            <a:r>
              <a:rPr lang="en-US" dirty="0" smtClean="0">
                <a:ea typeface="+mn-ea"/>
              </a:rPr>
              <a:t>Flagstone:</a:t>
            </a:r>
          </a:p>
          <a:p>
            <a:pPr lvl="1">
              <a:buFont typeface="Wingdings" panose="05000000000000000000" pitchFamily="2" charset="2"/>
              <a:buChar char=""/>
              <a:defRPr/>
            </a:pPr>
            <a:r>
              <a:rPr lang="en-US" dirty="0" smtClean="0">
                <a:ea typeface="+mn-ea"/>
              </a:rPr>
              <a:t>Paving and floors </a:t>
            </a:r>
          </a:p>
        </p:txBody>
      </p:sp>
      <p:sp>
        <p:nvSpPr>
          <p:cNvPr id="4" name="Footer Placeholder 3"/>
          <p:cNvSpPr>
            <a:spLocks noGrp="1"/>
          </p:cNvSpPr>
          <p:nvPr>
            <p:ph type="ftr" sz="quarter" idx="12"/>
          </p:nvPr>
        </p:nvSpPr>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solidFill>
                  <a:srgbClr val="FFFFFF"/>
                </a:solidFill>
                <a:latin typeface="Candara" charset="0"/>
              </a:rPr>
              <a:t>Introduction to Masonry 28101-13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https://lh3.googleusercontent.com/-IZ1oMj2J8uo/U5_IQoKNjMI/AAAAAAAAJ0E/6RbbzAN0JBY/s720/Lang%2520Residence%252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pPr>
              <a:defRPr/>
            </a:pPr>
            <a:endParaRPr lang="en-US">
              <a:ea typeface="+mj-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ea typeface="+mj-ea"/>
            </a:endParaRPr>
          </a:p>
        </p:txBody>
      </p:sp>
      <p:pic>
        <p:nvPicPr>
          <p:cNvPr id="131075" name="Picture 2" descr="https://lh6.googleusercontent.com/-PF7MKCpOfDE/U5_IQ_y3M6I/AAAAAAAAJ0I/-Jybekt919E/s720/Lang%2520Residence%252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762000"/>
            <a:ext cx="795655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58788" y="917575"/>
            <a:ext cx="7793037" cy="495300"/>
          </a:xfrm>
          <a:ln>
            <a:miter lim="800000"/>
            <a:headEnd/>
            <a:tailEnd/>
          </a:ln>
        </p:spPr>
        <p:txBody>
          <a:bodyPr wrap="square" numCol="1" compatLnSpc="1">
            <a:prstTxWarp prst="textNoShape">
              <a:avLst/>
            </a:prstTxWarp>
          </a:bodyPr>
          <a:lstStyle/>
          <a:p>
            <a:pPr>
              <a:defRPr/>
            </a:pPr>
            <a:r>
              <a:rPr lang="en-US" b="1" dirty="0" smtClean="0">
                <a:ea typeface="+mj-ea"/>
              </a:rPr>
              <a:t>Clay </a:t>
            </a:r>
            <a:r>
              <a:rPr lang="en-US" b="1" dirty="0">
                <a:ea typeface="+mj-ea"/>
              </a:rPr>
              <a:t>Products </a:t>
            </a:r>
          </a:p>
        </p:txBody>
      </p:sp>
      <p:sp>
        <p:nvSpPr>
          <p:cNvPr id="3" name="Text Placeholder 2"/>
          <p:cNvSpPr>
            <a:spLocks noGrp="1"/>
          </p:cNvSpPr>
          <p:nvPr>
            <p:ph type="body" sz="quarter" idx="11"/>
          </p:nvPr>
        </p:nvSpPr>
        <p:spPr>
          <a:xfrm>
            <a:off x="506413" y="1598613"/>
            <a:ext cx="8124825" cy="4221162"/>
          </a:xfrm>
        </p:spPr>
        <p:txBody>
          <a:bodyPr>
            <a:normAutofit fontScale="92500" lnSpcReduction="10000"/>
          </a:bodyPr>
          <a:lstStyle/>
          <a:p>
            <a:pPr>
              <a:buFont typeface="Wingdings" panose="05000000000000000000" pitchFamily="2" charset="2"/>
              <a:buChar char=""/>
              <a:defRPr/>
            </a:pPr>
            <a:r>
              <a:rPr lang="en-US" dirty="0" smtClean="0">
                <a:ea typeface="+mn-ea"/>
              </a:rPr>
              <a:t>Brick (solid masonry units):</a:t>
            </a:r>
          </a:p>
          <a:p>
            <a:pPr lvl="1">
              <a:buFont typeface="Wingdings" panose="05000000000000000000" pitchFamily="2" charset="2"/>
              <a:buChar char=""/>
              <a:defRPr/>
            </a:pPr>
            <a:r>
              <a:rPr lang="en-US" dirty="0" smtClean="0">
                <a:ea typeface="+mn-ea"/>
              </a:rPr>
              <a:t>Classifications: </a:t>
            </a:r>
          </a:p>
          <a:p>
            <a:pPr lvl="2">
              <a:buFont typeface="Wingdings" panose="05000000000000000000" pitchFamily="2" charset="2"/>
              <a:buChar char=""/>
              <a:defRPr/>
            </a:pPr>
            <a:r>
              <a:rPr lang="en-US" dirty="0" smtClean="0">
                <a:ea typeface="+mn-ea"/>
              </a:rPr>
              <a:t>building</a:t>
            </a:r>
          </a:p>
          <a:p>
            <a:pPr lvl="2">
              <a:buFont typeface="Wingdings" panose="05000000000000000000" pitchFamily="2" charset="2"/>
              <a:buChar char=""/>
              <a:defRPr/>
            </a:pPr>
            <a:r>
              <a:rPr lang="en-US" dirty="0" smtClean="0">
                <a:ea typeface="+mn-ea"/>
              </a:rPr>
              <a:t>facing</a:t>
            </a:r>
          </a:p>
          <a:p>
            <a:pPr lvl="2">
              <a:buFont typeface="Wingdings" panose="05000000000000000000" pitchFamily="2" charset="2"/>
              <a:buChar char=""/>
              <a:defRPr/>
            </a:pPr>
            <a:r>
              <a:rPr lang="en-US" dirty="0" smtClean="0">
                <a:ea typeface="+mn-ea"/>
              </a:rPr>
              <a:t>hollow</a:t>
            </a:r>
          </a:p>
          <a:p>
            <a:pPr lvl="2">
              <a:buFont typeface="Wingdings" panose="05000000000000000000" pitchFamily="2" charset="2"/>
              <a:buChar char=""/>
              <a:defRPr/>
            </a:pPr>
            <a:r>
              <a:rPr lang="en-US" dirty="0" smtClean="0">
                <a:ea typeface="+mn-ea"/>
              </a:rPr>
              <a:t>paving ceramic glazed</a:t>
            </a:r>
          </a:p>
          <a:p>
            <a:pPr lvl="2">
              <a:buFont typeface="Wingdings" panose="05000000000000000000" pitchFamily="2" charset="2"/>
              <a:buChar char=""/>
              <a:defRPr/>
            </a:pPr>
            <a:r>
              <a:rPr lang="en-US" dirty="0" smtClean="0">
                <a:ea typeface="+mn-ea"/>
              </a:rPr>
              <a:t>thin veneer</a:t>
            </a:r>
          </a:p>
          <a:p>
            <a:pPr lvl="2">
              <a:buFont typeface="Wingdings" panose="05000000000000000000" pitchFamily="2" charset="2"/>
              <a:buChar char=""/>
              <a:defRPr/>
            </a:pPr>
            <a:r>
              <a:rPr lang="en-US" dirty="0" smtClean="0">
                <a:ea typeface="+mn-ea"/>
              </a:rPr>
              <a:t>sewer </a:t>
            </a:r>
          </a:p>
          <a:p>
            <a:pPr lvl="2">
              <a:buFont typeface="Wingdings" panose="05000000000000000000" pitchFamily="2" charset="2"/>
              <a:buChar char=""/>
              <a:defRPr/>
            </a:pPr>
            <a:r>
              <a:rPr lang="en-US" dirty="0" smtClean="0">
                <a:ea typeface="+mn-ea"/>
              </a:rPr>
              <a:t>manhole </a:t>
            </a:r>
          </a:p>
          <a:p>
            <a:pPr>
              <a:buFont typeface="Wingdings" panose="05000000000000000000" pitchFamily="2" charset="2"/>
              <a:buChar char=""/>
              <a:defRPr/>
            </a:pPr>
            <a:r>
              <a:rPr lang="en-US" dirty="0" smtClean="0">
                <a:ea typeface="+mn-ea"/>
              </a:rPr>
              <a:t>Tile (hollow masonry units)</a:t>
            </a:r>
          </a:p>
          <a:p>
            <a:pPr>
              <a:buFont typeface="Wingdings" panose="05000000000000000000" pitchFamily="2" charset="2"/>
              <a:buChar char=""/>
              <a:defRPr/>
            </a:pPr>
            <a:r>
              <a:rPr lang="en-US" dirty="0" smtClean="0">
                <a:ea typeface="+mn-ea"/>
              </a:rPr>
              <a:t>Architectural terra cotta units</a:t>
            </a:r>
          </a:p>
        </p:txBody>
      </p:sp>
      <p:sp>
        <p:nvSpPr>
          <p:cNvPr id="4" name="Footer Placeholder 3"/>
          <p:cNvSpPr>
            <a:spLocks noGrp="1"/>
          </p:cNvSpPr>
          <p:nvPr>
            <p:ph type="ftr" sz="quarter" idx="12"/>
          </p:nvPr>
        </p:nvSpPr>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solidFill>
                  <a:srgbClr val="FFFFFF"/>
                </a:solidFill>
                <a:latin typeface="Candara" charset="0"/>
              </a:rPr>
              <a:t>Introduction to Masonry 28101-13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ea typeface="+mj-ea"/>
            </a:endParaRPr>
          </a:p>
        </p:txBody>
      </p:sp>
      <p:pic>
        <p:nvPicPr>
          <p:cNvPr id="134147" name="Picture 5" descr="https://lh5.googleusercontent.com/-vi9JO14O2hE/U4i11BWwcMI/AAAAAAAAIx8/QKA6chVUBoE/s720/101_1761F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25500"/>
            <a:ext cx="768032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433838"/>
      </a:dk2>
      <a:lt2>
        <a:srgbClr val="D8D8DC"/>
      </a:lt2>
      <a:accent1>
        <a:srgbClr val="9AA977"/>
      </a:accent1>
      <a:accent2>
        <a:srgbClr val="7BA8A9"/>
      </a:accent2>
      <a:accent3>
        <a:srgbClr val="907E8C"/>
      </a:accent3>
      <a:accent4>
        <a:srgbClr val="6AA07E"/>
      </a:accent4>
      <a:accent5>
        <a:srgbClr val="A5826D"/>
      </a:accent5>
      <a:accent6>
        <a:srgbClr val="BAB5A6"/>
      </a:accent6>
      <a:hlink>
        <a:srgbClr val="50797A"/>
      </a:hlink>
      <a:folHlink>
        <a:srgbClr val="806268"/>
      </a:folHlink>
    </a:clrScheme>
    <a:fontScheme name="Slate">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late">
      <a:fillStyleLst>
        <a:solidFill>
          <a:schemeClr val="phClr"/>
        </a:solidFill>
        <a:gradFill rotWithShape="1">
          <a:gsLst>
            <a:gs pos="0">
              <a:schemeClr val="phClr">
                <a:tint val="80000"/>
                <a:satMod val="150000"/>
              </a:schemeClr>
            </a:gs>
            <a:gs pos="100000">
              <a:schemeClr val="phClr">
                <a:tint val="100000"/>
                <a:shade val="80000"/>
                <a:satMod val="135000"/>
              </a:schemeClr>
            </a:gs>
          </a:gsLst>
          <a:lin ang="5400000" scaled="1"/>
        </a:gradFill>
        <a:blipFill rotWithShape="1">
          <a:blip xmlns:r="http://schemas.openxmlformats.org/officeDocument/2006/relationships" r:embed="rId1">
            <a:duotone>
              <a:schemeClr val="phClr">
                <a:shade val="70000"/>
                <a:satMod val="125000"/>
              </a:schemeClr>
              <a:schemeClr val="phClr">
                <a:tint val="80000"/>
                <a:satMod val="115000"/>
              </a:schemeClr>
            </a:duotone>
          </a:blip>
          <a:stretch/>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190500">
              <a:srgbClr val="151515">
                <a:alpha val="90000"/>
              </a:srgbClr>
            </a:innerShdw>
          </a:effectLst>
          <a:scene3d>
            <a:camera prst="orthographicFront">
              <a:rot lat="0" lon="0" rev="0"/>
            </a:camera>
            <a:lightRig rig="glow" dir="tl"/>
          </a:scene3d>
          <a:sp3d prstMaterial="softmetal">
            <a:bevelT w="0" h="0"/>
          </a:sp3d>
        </a:effectStyle>
        <a:effectStyle>
          <a:effectLst>
            <a:outerShdw blurRad="63500" dist="101600" dir="3000000" sx="101000" sy="101000" rotWithShape="0">
              <a:srgbClr val="252525">
                <a:alpha val="50000"/>
              </a:srgbClr>
            </a:outerShdw>
          </a:effectLst>
          <a:scene3d>
            <a:camera prst="orthographicFront">
              <a:rot lat="0" lon="0" rev="0"/>
            </a:camera>
            <a:lightRig rig="morning" dir="tr">
              <a:rot lat="0" lon="0" rev="1500000"/>
            </a:lightRig>
          </a:scene3d>
          <a:sp3d prstMaterial="translucentPowder">
            <a:bevelT w="38100" h="12700"/>
          </a:sp3d>
        </a:effectStyle>
      </a:effectStyleLst>
      <a:bgFillStyleLst>
        <a:blipFill rotWithShape="1">
          <a:blip xmlns:r="http://schemas.openxmlformats.org/officeDocument/2006/relationships" r:embed="rId2">
            <a:duotone>
              <a:schemeClr val="phClr">
                <a:shade val="70000"/>
                <a:satMod val="115000"/>
              </a:schemeClr>
              <a:schemeClr val="phClr">
                <a:tint val="70000"/>
                <a:satMod val="135000"/>
              </a:schemeClr>
            </a:duotone>
          </a:blip>
          <a:stretch/>
        </a:blipFill>
        <a:blipFill rotWithShape="1">
          <a:blip xmlns:r="http://schemas.openxmlformats.org/officeDocument/2006/relationships" r:embed="rId1">
            <a:duotone>
              <a:schemeClr val="phClr">
                <a:shade val="70000"/>
                <a:satMod val="115000"/>
              </a:schemeClr>
              <a:schemeClr val="phClr">
                <a:tint val="70000"/>
                <a:satMod val="135000"/>
              </a:schemeClr>
            </a:duotone>
          </a:blip>
          <a:stretch/>
        </a:blipFill>
        <a:blipFill rotWithShape="1">
          <a:blip xmlns:r="http://schemas.openxmlformats.org/officeDocument/2006/relationships" r:embed="rId3">
            <a:duotone>
              <a:schemeClr val="phClr">
                <a:shade val="75000"/>
                <a:satMod val="115000"/>
              </a:schemeClr>
              <a:schemeClr val="phClr">
                <a:tint val="80000"/>
                <a:satMod val="125000"/>
              </a:schemeClr>
            </a:duotone>
          </a:blip>
          <a:stretch/>
        </a:blipFill>
      </a:bgFillStyleLst>
    </a:fmtScheme>
  </a:themeElements>
  <a:objectDefaults/>
  <a:extraClrSchemeLst/>
</a:theme>
</file>

<file path=ppt/theme/theme10.xml><?xml version="1.0" encoding="utf-8"?>
<a:theme xmlns:a="http://schemas.openxmlformats.org/drawingml/2006/main" name="7_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Slate">
  <a:themeElements>
    <a:clrScheme name="Slate">
      <a:dk1>
        <a:sysClr val="windowText" lastClr="000000"/>
      </a:dk1>
      <a:lt1>
        <a:sysClr val="window" lastClr="FFFFFF"/>
      </a:lt1>
      <a:dk2>
        <a:srgbClr val="433838"/>
      </a:dk2>
      <a:lt2>
        <a:srgbClr val="D8D8DC"/>
      </a:lt2>
      <a:accent1>
        <a:srgbClr val="9AA977"/>
      </a:accent1>
      <a:accent2>
        <a:srgbClr val="7BA8A9"/>
      </a:accent2>
      <a:accent3>
        <a:srgbClr val="907E8C"/>
      </a:accent3>
      <a:accent4>
        <a:srgbClr val="6AA07E"/>
      </a:accent4>
      <a:accent5>
        <a:srgbClr val="A5826D"/>
      </a:accent5>
      <a:accent6>
        <a:srgbClr val="BAB5A6"/>
      </a:accent6>
      <a:hlink>
        <a:srgbClr val="50797A"/>
      </a:hlink>
      <a:folHlink>
        <a:srgbClr val="806268"/>
      </a:folHlink>
    </a:clrScheme>
    <a:fontScheme name="Slate">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late">
      <a:fillStyleLst>
        <a:solidFill>
          <a:schemeClr val="phClr"/>
        </a:solidFill>
        <a:gradFill rotWithShape="1">
          <a:gsLst>
            <a:gs pos="0">
              <a:schemeClr val="phClr">
                <a:tint val="80000"/>
                <a:satMod val="150000"/>
              </a:schemeClr>
            </a:gs>
            <a:gs pos="100000">
              <a:schemeClr val="phClr">
                <a:tint val="100000"/>
                <a:shade val="80000"/>
                <a:satMod val="135000"/>
              </a:schemeClr>
            </a:gs>
          </a:gsLst>
          <a:lin ang="5400000" scaled="1"/>
        </a:gradFill>
        <a:blipFill rotWithShape="1">
          <a:blip xmlns:r="http://schemas.openxmlformats.org/officeDocument/2006/relationships" r:embed="rId1">
            <a:duotone>
              <a:schemeClr val="phClr">
                <a:shade val="70000"/>
                <a:satMod val="125000"/>
              </a:schemeClr>
              <a:schemeClr val="phClr">
                <a:tint val="80000"/>
                <a:satMod val="115000"/>
              </a:schemeClr>
            </a:duotone>
          </a:blip>
          <a:stretch/>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190500">
              <a:srgbClr val="151515">
                <a:alpha val="90000"/>
              </a:srgbClr>
            </a:innerShdw>
          </a:effectLst>
          <a:scene3d>
            <a:camera prst="orthographicFront">
              <a:rot lat="0" lon="0" rev="0"/>
            </a:camera>
            <a:lightRig rig="glow" dir="tl"/>
          </a:scene3d>
          <a:sp3d prstMaterial="softmetal">
            <a:bevelT w="0" h="0"/>
          </a:sp3d>
        </a:effectStyle>
        <a:effectStyle>
          <a:effectLst>
            <a:outerShdw blurRad="63500" dist="101600" dir="3000000" sx="101000" sy="101000" rotWithShape="0">
              <a:srgbClr val="252525">
                <a:alpha val="50000"/>
              </a:srgbClr>
            </a:outerShdw>
          </a:effectLst>
          <a:scene3d>
            <a:camera prst="orthographicFront">
              <a:rot lat="0" lon="0" rev="0"/>
            </a:camera>
            <a:lightRig rig="morning" dir="tr">
              <a:rot lat="0" lon="0" rev="1500000"/>
            </a:lightRig>
          </a:scene3d>
          <a:sp3d prstMaterial="translucentPowder">
            <a:bevelT w="38100" h="12700"/>
          </a:sp3d>
        </a:effectStyle>
      </a:effectStyleLst>
      <a:bgFillStyleLst>
        <a:blipFill rotWithShape="1">
          <a:blip xmlns:r="http://schemas.openxmlformats.org/officeDocument/2006/relationships" r:embed="rId2">
            <a:duotone>
              <a:schemeClr val="phClr">
                <a:shade val="70000"/>
                <a:satMod val="115000"/>
              </a:schemeClr>
              <a:schemeClr val="phClr">
                <a:tint val="70000"/>
                <a:satMod val="135000"/>
              </a:schemeClr>
            </a:duotone>
          </a:blip>
          <a:stretch/>
        </a:blipFill>
        <a:blipFill rotWithShape="1">
          <a:blip xmlns:r="http://schemas.openxmlformats.org/officeDocument/2006/relationships" r:embed="rId1">
            <a:duotone>
              <a:schemeClr val="phClr">
                <a:shade val="70000"/>
                <a:satMod val="115000"/>
              </a:schemeClr>
              <a:schemeClr val="phClr">
                <a:tint val="70000"/>
                <a:satMod val="135000"/>
              </a:schemeClr>
            </a:duotone>
          </a:blip>
          <a:stretch/>
        </a:blipFill>
        <a:blipFill rotWithShape="1">
          <a:blip xmlns:r="http://schemas.openxmlformats.org/officeDocument/2006/relationships" r:embed="rId3">
            <a:duotone>
              <a:schemeClr val="phClr">
                <a:shade val="75000"/>
                <a:satMod val="115000"/>
              </a:schemeClr>
              <a:schemeClr val="phClr">
                <a:tint val="80000"/>
                <a:satMod val="125000"/>
              </a:schemeClr>
            </a:duotone>
          </a:blip>
          <a:stretch/>
        </a:blipFill>
      </a:bgFillStyleLst>
    </a:fmtScheme>
  </a:themeElements>
  <a:objectDefaults/>
  <a:extraClrSchemeLst/>
</a:theme>
</file>

<file path=ppt/theme/theme12.xml><?xml version="1.0" encoding="utf-8"?>
<a:theme xmlns:a="http://schemas.openxmlformats.org/drawingml/2006/main" name="2_Slate">
  <a:themeElements>
    <a:clrScheme name="Slate">
      <a:dk1>
        <a:sysClr val="windowText" lastClr="000000"/>
      </a:dk1>
      <a:lt1>
        <a:sysClr val="window" lastClr="FFFFFF"/>
      </a:lt1>
      <a:dk2>
        <a:srgbClr val="433838"/>
      </a:dk2>
      <a:lt2>
        <a:srgbClr val="D8D8DC"/>
      </a:lt2>
      <a:accent1>
        <a:srgbClr val="9AA977"/>
      </a:accent1>
      <a:accent2>
        <a:srgbClr val="7BA8A9"/>
      </a:accent2>
      <a:accent3>
        <a:srgbClr val="907E8C"/>
      </a:accent3>
      <a:accent4>
        <a:srgbClr val="6AA07E"/>
      </a:accent4>
      <a:accent5>
        <a:srgbClr val="A5826D"/>
      </a:accent5>
      <a:accent6>
        <a:srgbClr val="BAB5A6"/>
      </a:accent6>
      <a:hlink>
        <a:srgbClr val="50797A"/>
      </a:hlink>
      <a:folHlink>
        <a:srgbClr val="806268"/>
      </a:folHlink>
    </a:clrScheme>
    <a:fontScheme name="Slate">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late">
      <a:fillStyleLst>
        <a:solidFill>
          <a:schemeClr val="phClr"/>
        </a:solidFill>
        <a:gradFill rotWithShape="1">
          <a:gsLst>
            <a:gs pos="0">
              <a:schemeClr val="phClr">
                <a:tint val="80000"/>
                <a:satMod val="150000"/>
              </a:schemeClr>
            </a:gs>
            <a:gs pos="100000">
              <a:schemeClr val="phClr">
                <a:tint val="100000"/>
                <a:shade val="80000"/>
                <a:satMod val="135000"/>
              </a:schemeClr>
            </a:gs>
          </a:gsLst>
          <a:lin ang="5400000" scaled="1"/>
        </a:gradFill>
        <a:blipFill rotWithShape="1">
          <a:blip xmlns:r="http://schemas.openxmlformats.org/officeDocument/2006/relationships" r:embed="rId1">
            <a:duotone>
              <a:schemeClr val="phClr">
                <a:shade val="70000"/>
                <a:satMod val="125000"/>
              </a:schemeClr>
              <a:schemeClr val="phClr">
                <a:tint val="80000"/>
                <a:satMod val="115000"/>
              </a:schemeClr>
            </a:duotone>
          </a:blip>
          <a:stretch/>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190500">
              <a:srgbClr val="151515">
                <a:alpha val="90000"/>
              </a:srgbClr>
            </a:innerShdw>
          </a:effectLst>
          <a:scene3d>
            <a:camera prst="orthographicFront">
              <a:rot lat="0" lon="0" rev="0"/>
            </a:camera>
            <a:lightRig rig="glow" dir="tl"/>
          </a:scene3d>
          <a:sp3d prstMaterial="softmetal">
            <a:bevelT w="0" h="0"/>
          </a:sp3d>
        </a:effectStyle>
        <a:effectStyle>
          <a:effectLst>
            <a:outerShdw blurRad="63500" dist="101600" dir="3000000" sx="101000" sy="101000" rotWithShape="0">
              <a:srgbClr val="252525">
                <a:alpha val="50000"/>
              </a:srgbClr>
            </a:outerShdw>
          </a:effectLst>
          <a:scene3d>
            <a:camera prst="orthographicFront">
              <a:rot lat="0" lon="0" rev="0"/>
            </a:camera>
            <a:lightRig rig="morning" dir="tr">
              <a:rot lat="0" lon="0" rev="1500000"/>
            </a:lightRig>
          </a:scene3d>
          <a:sp3d prstMaterial="translucentPowder">
            <a:bevelT w="38100" h="12700"/>
          </a:sp3d>
        </a:effectStyle>
      </a:effectStyleLst>
      <a:bgFillStyleLst>
        <a:blipFill rotWithShape="1">
          <a:blip xmlns:r="http://schemas.openxmlformats.org/officeDocument/2006/relationships" r:embed="rId2">
            <a:duotone>
              <a:schemeClr val="phClr">
                <a:shade val="70000"/>
                <a:satMod val="115000"/>
              </a:schemeClr>
              <a:schemeClr val="phClr">
                <a:tint val="70000"/>
                <a:satMod val="135000"/>
              </a:schemeClr>
            </a:duotone>
          </a:blip>
          <a:stretch/>
        </a:blipFill>
        <a:blipFill rotWithShape="1">
          <a:blip xmlns:r="http://schemas.openxmlformats.org/officeDocument/2006/relationships" r:embed="rId1">
            <a:duotone>
              <a:schemeClr val="phClr">
                <a:shade val="70000"/>
                <a:satMod val="115000"/>
              </a:schemeClr>
              <a:schemeClr val="phClr">
                <a:tint val="70000"/>
                <a:satMod val="135000"/>
              </a:schemeClr>
            </a:duotone>
          </a:blip>
          <a:stretch/>
        </a:blipFill>
        <a:blipFill rotWithShape="1">
          <a:blip xmlns:r="http://schemas.openxmlformats.org/officeDocument/2006/relationships" r:embed="rId3">
            <a:duotone>
              <a:schemeClr val="phClr">
                <a:shade val="75000"/>
                <a:satMod val="115000"/>
              </a:schemeClr>
              <a:schemeClr val="phClr">
                <a:tint val="80000"/>
                <a:satMod val="125000"/>
              </a:schemeClr>
            </a:duotone>
          </a:blip>
          <a:stretch/>
        </a:blipFill>
      </a:bgFillStyleLst>
    </a:fmtScheme>
  </a:themeElements>
  <a:objectDefaults/>
  <a:extraClrSchemeLst/>
</a:theme>
</file>

<file path=ppt/theme/theme13.xml><?xml version="1.0" encoding="utf-8"?>
<a:theme xmlns:a="http://schemas.openxmlformats.org/drawingml/2006/main" name="3_Slate">
  <a:themeElements>
    <a:clrScheme name="Slate">
      <a:dk1>
        <a:sysClr val="windowText" lastClr="000000"/>
      </a:dk1>
      <a:lt1>
        <a:sysClr val="window" lastClr="FFFFFF"/>
      </a:lt1>
      <a:dk2>
        <a:srgbClr val="433838"/>
      </a:dk2>
      <a:lt2>
        <a:srgbClr val="D8D8DC"/>
      </a:lt2>
      <a:accent1>
        <a:srgbClr val="9AA977"/>
      </a:accent1>
      <a:accent2>
        <a:srgbClr val="7BA8A9"/>
      </a:accent2>
      <a:accent3>
        <a:srgbClr val="907E8C"/>
      </a:accent3>
      <a:accent4>
        <a:srgbClr val="6AA07E"/>
      </a:accent4>
      <a:accent5>
        <a:srgbClr val="A5826D"/>
      </a:accent5>
      <a:accent6>
        <a:srgbClr val="BAB5A6"/>
      </a:accent6>
      <a:hlink>
        <a:srgbClr val="50797A"/>
      </a:hlink>
      <a:folHlink>
        <a:srgbClr val="806268"/>
      </a:folHlink>
    </a:clrScheme>
    <a:fontScheme name="Slate">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late">
      <a:fillStyleLst>
        <a:solidFill>
          <a:schemeClr val="phClr"/>
        </a:solidFill>
        <a:gradFill rotWithShape="1">
          <a:gsLst>
            <a:gs pos="0">
              <a:schemeClr val="phClr">
                <a:tint val="80000"/>
                <a:satMod val="150000"/>
              </a:schemeClr>
            </a:gs>
            <a:gs pos="100000">
              <a:schemeClr val="phClr">
                <a:tint val="100000"/>
                <a:shade val="80000"/>
                <a:satMod val="135000"/>
              </a:schemeClr>
            </a:gs>
          </a:gsLst>
          <a:lin ang="5400000" scaled="1"/>
        </a:gradFill>
        <a:blipFill rotWithShape="1">
          <a:blip xmlns:r="http://schemas.openxmlformats.org/officeDocument/2006/relationships" r:embed="rId1">
            <a:duotone>
              <a:schemeClr val="phClr">
                <a:shade val="70000"/>
                <a:satMod val="125000"/>
              </a:schemeClr>
              <a:schemeClr val="phClr">
                <a:tint val="80000"/>
                <a:satMod val="115000"/>
              </a:schemeClr>
            </a:duotone>
          </a:blip>
          <a:stretch/>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190500">
              <a:srgbClr val="151515">
                <a:alpha val="90000"/>
              </a:srgbClr>
            </a:innerShdw>
          </a:effectLst>
          <a:scene3d>
            <a:camera prst="orthographicFront">
              <a:rot lat="0" lon="0" rev="0"/>
            </a:camera>
            <a:lightRig rig="glow" dir="tl"/>
          </a:scene3d>
          <a:sp3d prstMaterial="softmetal">
            <a:bevelT w="0" h="0"/>
          </a:sp3d>
        </a:effectStyle>
        <a:effectStyle>
          <a:effectLst>
            <a:outerShdw blurRad="63500" dist="101600" dir="3000000" sx="101000" sy="101000" rotWithShape="0">
              <a:srgbClr val="252525">
                <a:alpha val="50000"/>
              </a:srgbClr>
            </a:outerShdw>
          </a:effectLst>
          <a:scene3d>
            <a:camera prst="orthographicFront">
              <a:rot lat="0" lon="0" rev="0"/>
            </a:camera>
            <a:lightRig rig="morning" dir="tr">
              <a:rot lat="0" lon="0" rev="1500000"/>
            </a:lightRig>
          </a:scene3d>
          <a:sp3d prstMaterial="translucentPowder">
            <a:bevelT w="38100" h="12700"/>
          </a:sp3d>
        </a:effectStyle>
      </a:effectStyleLst>
      <a:bgFillStyleLst>
        <a:blipFill rotWithShape="1">
          <a:blip xmlns:r="http://schemas.openxmlformats.org/officeDocument/2006/relationships" r:embed="rId2">
            <a:duotone>
              <a:schemeClr val="phClr">
                <a:shade val="70000"/>
                <a:satMod val="115000"/>
              </a:schemeClr>
              <a:schemeClr val="phClr">
                <a:tint val="70000"/>
                <a:satMod val="135000"/>
              </a:schemeClr>
            </a:duotone>
          </a:blip>
          <a:stretch/>
        </a:blipFill>
        <a:blipFill rotWithShape="1">
          <a:blip xmlns:r="http://schemas.openxmlformats.org/officeDocument/2006/relationships" r:embed="rId1">
            <a:duotone>
              <a:schemeClr val="phClr">
                <a:shade val="70000"/>
                <a:satMod val="115000"/>
              </a:schemeClr>
              <a:schemeClr val="phClr">
                <a:tint val="70000"/>
                <a:satMod val="135000"/>
              </a:schemeClr>
            </a:duotone>
          </a:blip>
          <a:stretch/>
        </a:blipFill>
        <a:blipFill rotWithShape="1">
          <a:blip xmlns:r="http://schemas.openxmlformats.org/officeDocument/2006/relationships" r:embed="rId3">
            <a:duotone>
              <a:schemeClr val="phClr">
                <a:shade val="75000"/>
                <a:satMod val="115000"/>
              </a:schemeClr>
              <a:schemeClr val="phClr">
                <a:tint val="80000"/>
                <a:satMod val="125000"/>
              </a:schemeClr>
            </a:duotone>
          </a:blip>
          <a:stretch/>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ain 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Slate</Template>
  <TotalTime>3953</TotalTime>
  <Words>1050</Words>
  <Application>Microsoft Macintosh PowerPoint</Application>
  <PresentationFormat>On-screen Show (4:3)</PresentationFormat>
  <Paragraphs>193</Paragraphs>
  <Slides>36</Slides>
  <Notes>15</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36</vt:i4>
      </vt:variant>
    </vt:vector>
  </HeadingPairs>
  <TitlesOfParts>
    <vt:vector size="55" baseType="lpstr">
      <vt:lpstr>Arial</vt:lpstr>
      <vt:lpstr>Candara</vt:lpstr>
      <vt:lpstr>Constantia</vt:lpstr>
      <vt:lpstr>Wingdings</vt:lpstr>
      <vt:lpstr>Calibri</vt:lpstr>
      <vt:lpstr>Arial Narrow</vt:lpstr>
      <vt:lpstr>Slate</vt:lpstr>
      <vt:lpstr>Main Content</vt:lpstr>
      <vt:lpstr>1_Main Content</vt:lpstr>
      <vt:lpstr>2_Main Content</vt:lpstr>
      <vt:lpstr>3_Main Content</vt:lpstr>
      <vt:lpstr>Main Content master</vt:lpstr>
      <vt:lpstr>4_Main Content</vt:lpstr>
      <vt:lpstr>5_Main Content</vt:lpstr>
      <vt:lpstr>6_Main Content</vt:lpstr>
      <vt:lpstr>7_Main Content</vt:lpstr>
      <vt:lpstr>1_Slate</vt:lpstr>
      <vt:lpstr>2_Slate</vt:lpstr>
      <vt:lpstr>3_Slate</vt:lpstr>
      <vt:lpstr>Masonry Tender Training Program </vt:lpstr>
      <vt:lpstr>Masonry Materials</vt:lpstr>
      <vt:lpstr>Evolution of Masonry Materials </vt:lpstr>
      <vt:lpstr>Evolution of Masonry Materials </vt:lpstr>
      <vt:lpstr>Stone</vt:lpstr>
      <vt:lpstr>PowerPoint Presentation</vt:lpstr>
      <vt:lpstr>PowerPoint Presentation</vt:lpstr>
      <vt:lpstr>Clay Products </vt:lpstr>
      <vt:lpstr>PowerPoint Presentation</vt:lpstr>
      <vt:lpstr>PowerPoint Presentation</vt:lpstr>
      <vt:lpstr>Concrete Masonry Units </vt:lpstr>
      <vt:lpstr>PowerPoint Presentation</vt:lpstr>
      <vt:lpstr>PowerPoint Presentation</vt:lpstr>
      <vt:lpstr>Concrete Masonry Units (CMU)</vt:lpstr>
      <vt:lpstr>Parts of a CMU</vt:lpstr>
      <vt:lpstr>Common Shapes for CMU</vt:lpstr>
      <vt:lpstr>Architectural Block Finishes</vt:lpstr>
      <vt:lpstr>Reinforcing Steel (Rebar) </vt:lpstr>
      <vt:lpstr>PowerPoint Presentation</vt:lpstr>
      <vt:lpstr>PowerPoint Presentation</vt:lpstr>
      <vt:lpstr>Rebar Positioners </vt:lpstr>
      <vt:lpstr>Horizontal Joint Reinforcement</vt:lpstr>
      <vt:lpstr>PowerPoint Presentation</vt:lpstr>
      <vt:lpstr>Control Joint Fillers</vt:lpstr>
      <vt:lpstr>Control Joint Locations</vt:lpstr>
      <vt:lpstr>Rigid Wall Anchors</vt:lpstr>
      <vt:lpstr>Veneer Ties</vt:lpstr>
      <vt:lpstr>Flashing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Masonry Career Presentation</dc:title>
  <dc:creator>Laptop</dc:creator>
  <cp:lastModifiedBy>Tim O'Toole</cp:lastModifiedBy>
  <cp:revision>349</cp:revision>
  <dcterms:created xsi:type="dcterms:W3CDTF">2009-09-08T17:21:02Z</dcterms:created>
  <dcterms:modified xsi:type="dcterms:W3CDTF">2016-09-13T21:08:11Z</dcterms:modified>
</cp:coreProperties>
</file>